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2" r:id="rId6"/>
    <p:sldId id="265" r:id="rId7"/>
    <p:sldId id="264" r:id="rId8"/>
    <p:sldId id="267" r:id="rId9"/>
    <p:sldId id="268" r:id="rId10"/>
    <p:sldId id="269" r:id="rId11"/>
    <p:sldId id="271" r:id="rId12"/>
    <p:sldId id="261" r:id="rId13"/>
    <p:sldId id="274" r:id="rId14"/>
    <p:sldId id="272" r:id="rId15"/>
    <p:sldId id="263" r:id="rId16"/>
    <p:sldId id="270" r:id="rId17"/>
    <p:sldId id="273" r:id="rId18"/>
    <p:sldId id="275" r:id="rId19"/>
    <p:sldId id="258" r:id="rId20"/>
    <p:sldId id="27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1A13AD"/>
    <a:srgbClr val="4B4EDD"/>
    <a:srgbClr val="3F37E9"/>
    <a:srgbClr val="106E1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9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CDA80-AFB4-4A30-851C-7B30BD72373C}" type="datetimeFigureOut">
              <a:rPr lang="ru-RU" smtClean="0"/>
              <a:pPr/>
              <a:t>06.01.2015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1675D-A471-498A-A336-74EB945F80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CDA80-AFB4-4A30-851C-7B30BD72373C}" type="datetimeFigureOut">
              <a:rPr lang="ru-RU" smtClean="0"/>
              <a:pPr/>
              <a:t>06.01.2015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1675D-A471-498A-A336-74EB945F80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CDA80-AFB4-4A30-851C-7B30BD72373C}" type="datetimeFigureOut">
              <a:rPr lang="ru-RU" smtClean="0"/>
              <a:pPr/>
              <a:t>06.01.2015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1675D-A471-498A-A336-74EB945F80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CDA80-AFB4-4A30-851C-7B30BD72373C}" type="datetimeFigureOut">
              <a:rPr lang="ru-RU" smtClean="0"/>
              <a:pPr/>
              <a:t>06.01.2015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1675D-A471-498A-A336-74EB945F80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CDA80-AFB4-4A30-851C-7B30BD72373C}" type="datetimeFigureOut">
              <a:rPr lang="ru-RU" smtClean="0"/>
              <a:pPr/>
              <a:t>06.01.2015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1675D-A471-498A-A336-74EB945F80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CDA80-AFB4-4A30-851C-7B30BD72373C}" type="datetimeFigureOut">
              <a:rPr lang="ru-RU" smtClean="0"/>
              <a:pPr/>
              <a:t>06.01.2015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1675D-A471-498A-A336-74EB945F80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CDA80-AFB4-4A30-851C-7B30BD72373C}" type="datetimeFigureOut">
              <a:rPr lang="ru-RU" smtClean="0"/>
              <a:pPr/>
              <a:t>06.01.2015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1675D-A471-498A-A336-74EB945F80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CDA80-AFB4-4A30-851C-7B30BD72373C}" type="datetimeFigureOut">
              <a:rPr lang="ru-RU" smtClean="0"/>
              <a:pPr/>
              <a:t>06.01.2015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1675D-A471-498A-A336-74EB945F80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CDA80-AFB4-4A30-851C-7B30BD72373C}" type="datetimeFigureOut">
              <a:rPr lang="ru-RU" smtClean="0"/>
              <a:pPr/>
              <a:t>06.01.2015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1675D-A471-498A-A336-74EB945F80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CDA80-AFB4-4A30-851C-7B30BD72373C}" type="datetimeFigureOut">
              <a:rPr lang="ru-RU" smtClean="0"/>
              <a:pPr/>
              <a:t>06.01.2015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1675D-A471-498A-A336-74EB945F80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CDA80-AFB4-4A30-851C-7B30BD72373C}" type="datetimeFigureOut">
              <a:rPr lang="ru-RU" smtClean="0"/>
              <a:pPr/>
              <a:t>06.01.2015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1675D-A471-498A-A336-74EB945F80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CDA80-AFB4-4A30-851C-7B30BD72373C}" type="datetimeFigureOut">
              <a:rPr lang="ru-RU" smtClean="0"/>
              <a:pPr/>
              <a:t>06.01.2015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1675D-A471-498A-A336-74EB945F801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audio" Target="../media/audio9.wav"/><Relationship Id="rId16" Type="http://schemas.openxmlformats.org/officeDocument/2006/relationships/image" Target="../media/image44.png"/><Relationship Id="rId1" Type="http://schemas.openxmlformats.org/officeDocument/2006/relationships/tags" Target="../tags/tag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32.png"/><Relationship Id="rId4" Type="http://schemas.openxmlformats.org/officeDocument/2006/relationships/image" Target="../media/image12.jpe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audio" Target="../media/audio10.wav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47.png"/><Relationship Id="rId10" Type="http://schemas.openxmlformats.org/officeDocument/2006/relationships/image" Target="../media/image32.png"/><Relationship Id="rId4" Type="http://schemas.openxmlformats.org/officeDocument/2006/relationships/image" Target="../media/image12.jpe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audio11.wav"/><Relationship Id="rId1" Type="http://schemas.openxmlformats.org/officeDocument/2006/relationships/tags" Target="../tags/tag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6" Type="http://schemas.openxmlformats.org/officeDocument/2006/relationships/image" Target="../media/image32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6" Type="http://schemas.openxmlformats.org/officeDocument/2006/relationships/image" Target="../media/image32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jpe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6" Type="http://schemas.openxmlformats.org/officeDocument/2006/relationships/image" Target="../media/image17.png"/><Relationship Id="rId11" Type="http://schemas.openxmlformats.org/officeDocument/2006/relationships/image" Target="../media/image14.png"/><Relationship Id="rId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6" Type="http://schemas.openxmlformats.org/officeDocument/2006/relationships/image" Target="../media/image1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12" Type="http://schemas.openxmlformats.org/officeDocument/2006/relationships/image" Target="../media/image3.png"/><Relationship Id="rId2" Type="http://schemas.openxmlformats.org/officeDocument/2006/relationships/audio" Target="../media/audio7.wav"/><Relationship Id="rId1" Type="http://schemas.openxmlformats.org/officeDocument/2006/relationships/tags" Target="../tags/tag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12.jpe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4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&amp;Ncy;&amp;ocy;&amp;vcy;&amp;ycy;&amp;jcy; &amp;gcy;&amp;ocy;&amp;dcy;. / VFL.Ru &amp;ecy;&amp;tcy;&amp;ocy;, &amp;fcy;&amp;ocy;&amp;tcy;&amp;ocy;&amp;khcy;&amp;ocy;&amp;scy;&amp;tcy;&amp;icy;&amp;ncy;&amp;gcy; &amp;bcy;&amp;iecy;&amp;zcy; &amp;rcy;&amp;iecy;&amp;gcy;&amp;icy;&amp;scy;&amp;tcy;&amp;rcy;&amp;acy;&amp;tscy;&amp;icy;&amp;icy;, &amp;icy; &amp;bcy;&amp;ycy;&amp;scy;&amp;tcy;&amp;rcy;&amp;ycy;&amp;jcy; &amp;khcy;&amp;ocy;&amp;scy;&amp;tcy;&amp;icy;&amp;ncy;&amp;gcy; &amp;icy;&amp;zcy;&amp;ocy;&amp;bcy;&amp;rcy;&amp;acy;&amp;zhcy;&amp;iecy;&amp;ncy;&amp;icy;&amp;jcy;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857356" y="928670"/>
            <a:ext cx="4208204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000" b="1" cap="none" spc="0" dirty="0" smtClean="0">
                <a:ln w="57150" cmpd="dbl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ЗИМА</a:t>
            </a:r>
            <a:endParaRPr lang="ru-RU" sz="12000" b="1" cap="none" spc="0" dirty="0">
              <a:ln w="57150" cmpd="dbl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7158" y="4286256"/>
            <a:ext cx="685804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200" b="1" spc="100" smtClean="0">
                <a:ln w="18000">
                  <a:solidFill>
                    <a:srgbClr val="4B4EDD"/>
                  </a:solidFill>
                  <a:prstDash val="solid"/>
                </a:ln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Подготовила</a:t>
            </a:r>
            <a:endParaRPr lang="ru-RU" sz="3200" b="1" cap="none" spc="100" dirty="0" smtClean="0">
              <a:ln w="18000">
                <a:solidFill>
                  <a:srgbClr val="4B4EDD"/>
                </a:solidFill>
                <a:prstDash val="solid"/>
              </a:ln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  <a:p>
            <a:r>
              <a:rPr lang="ru-RU" sz="3200" b="1" spc="100" dirty="0" smtClean="0">
                <a:ln w="18000">
                  <a:solidFill>
                    <a:srgbClr val="4B4EDD"/>
                  </a:solidFill>
                  <a:prstDash val="solid"/>
                </a:ln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Пономарева Елена Витальевна</a:t>
            </a:r>
          </a:p>
          <a:p>
            <a:r>
              <a:rPr lang="ru-RU" sz="3200" b="1" cap="none" spc="100" dirty="0" smtClean="0">
                <a:ln w="18000">
                  <a:solidFill>
                    <a:srgbClr val="4B4EDD"/>
                  </a:solidFill>
                  <a:prstDash val="solid"/>
                </a:ln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учитель-логопед МБДОУ Д/с №31</a:t>
            </a:r>
          </a:p>
          <a:p>
            <a:r>
              <a:rPr lang="ru-RU" sz="3200" b="1" spc="100" dirty="0" smtClean="0">
                <a:ln w="18000">
                  <a:solidFill>
                    <a:srgbClr val="4B4EDD"/>
                  </a:solidFill>
                  <a:prstDash val="solid"/>
                </a:ln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Г.Камышина Волгоградской обл.</a:t>
            </a:r>
          </a:p>
          <a:p>
            <a:r>
              <a:rPr lang="en-US" sz="3200" b="1" spc="100" dirty="0" smtClean="0">
                <a:ln w="18000">
                  <a:solidFill>
                    <a:srgbClr val="4B4EDD"/>
                  </a:solidFill>
                  <a:prstDash val="solid"/>
                </a:ln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p</a:t>
            </a:r>
            <a:r>
              <a:rPr lang="en-US" sz="3200" b="1" spc="100" dirty="0" smtClean="0">
                <a:ln w="18000">
                  <a:solidFill>
                    <a:srgbClr val="4B4EDD"/>
                  </a:solidFill>
                  <a:prstDash val="solid"/>
                </a:ln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onomareva-elen@yandex.ru</a:t>
            </a:r>
            <a:endParaRPr lang="ru-RU" sz="3200" b="1" spc="100" dirty="0" smtClean="0">
              <a:ln w="18000">
                <a:solidFill>
                  <a:srgbClr val="4B4EDD"/>
                </a:solidFill>
                <a:prstDash val="solid"/>
              </a:ln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  <a:p>
            <a:endParaRPr lang="ru-RU" sz="3200" b="1" cap="none" spc="100" dirty="0" smtClean="0">
              <a:ln w="18000">
                <a:solidFill>
                  <a:srgbClr val="4B4EDD"/>
                </a:solidFill>
                <a:prstDash val="solid"/>
              </a:ln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&amp;Scy;&amp;kcy;&amp;acy;&amp;chcy;&amp;acy;&amp;tcy;&amp;softcy; &amp;ocy;&amp;bcy;&amp;ocy;&amp;icy; &amp;scy;&amp;ncy;&amp;iecy;&amp;gcy;, &amp;scy;&amp;ncy;&amp;iecy;&amp;zhcy;&amp;icy;&amp;ncy;&amp;kcy;&amp;icy;, &amp;Zcy;&amp;icy;&amp;mcy;&amp;acy; - &amp;kcy;&amp;acy;&amp;rcy;&amp;tcy;&amp;icy;&amp;ncy;&amp;kcy;&amp;acy; #14984 c &amp;rcy;&amp;acy;&amp;zcy;&amp;rcy;&amp;iecy;&amp;shcy;&amp;iecy;&amp;ncy;&amp;icy;&amp;iecy;&amp;mcy; 1400x105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6" name="Рисунок 15" descr="http://img1.liveinternet.ru/images/attach/c/4/82/497/82497273_large_maluyshi15.png"/>
          <p:cNvPicPr/>
          <p:nvPr/>
        </p:nvPicPr>
        <p:blipFill>
          <a:blip r:embed="rId5"/>
          <a:srcRect l="4204" t="4115" r="4204" b="5290"/>
          <a:stretch>
            <a:fillRect/>
          </a:stretch>
        </p:blipFill>
        <p:spPr bwMode="auto">
          <a:xfrm>
            <a:off x="0" y="0"/>
            <a:ext cx="6715140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4" name="Picture 20" descr="&amp;Pcy;&amp;ocy;&amp;dcy;&amp;iecy;&amp;lcy;&amp;kcy;&amp;icy; - &amp;Pcy;&amp;ocy;&amp;dcy;&amp;iecy;&amp;lcy;&amp;kcy;&amp;icy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43834" y="2214554"/>
            <a:ext cx="1375561" cy="948836"/>
          </a:xfrm>
          <a:prstGeom prst="rect">
            <a:avLst/>
          </a:prstGeom>
          <a:noFill/>
        </p:spPr>
      </p:pic>
      <p:pic>
        <p:nvPicPr>
          <p:cNvPr id="26648" name="Picture 24" descr="&amp;Kcy;&amp;lcy;&amp;icy;&amp;pcy;&amp;acy;&amp;rcy;&amp;tcy; &amp;zcy;&amp;iecy;&amp;rcy;&amp;ncy;&amp;ocy;, &amp;dcy;&amp;lcy;&amp;yacy; &amp;Fcy;&amp;ocy;&amp;tcy;&amp;ocy;&amp;shcy;&amp;ocy;&amp;pcy; &amp;vcy; PSD &amp;icy; PNG, &amp;bcy;&amp;iecy;&amp;zcy; &amp;fcy;&amp;ocy;&amp;ncy;&amp;acy; &amp;Kcy;&amp;lcy;&amp;icy;&amp;pcy;&amp;acy;&amp;rcy;&amp;tcy;&amp;ycy; &amp;dcy;&amp;lcy;&amp;yacy; &amp;Fcy;&amp;ocy;&amp;tcy;&amp;ocy;&amp;shcy;&amp;ocy;&amp;pcy;&amp;acy;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57356" y="2786058"/>
            <a:ext cx="1500198" cy="733811"/>
          </a:xfrm>
          <a:prstGeom prst="rect">
            <a:avLst/>
          </a:prstGeom>
          <a:noFill/>
        </p:spPr>
      </p:pic>
      <p:pic>
        <p:nvPicPr>
          <p:cNvPr id="18" name="Picture 24" descr="&amp;Kcy;&amp;lcy;&amp;icy;&amp;pcy;&amp;acy;&amp;rcy;&amp;tcy; &amp;zcy;&amp;iecy;&amp;rcy;&amp;ncy;&amp;ocy;, &amp;dcy;&amp;lcy;&amp;yacy; &amp;Fcy;&amp;ocy;&amp;tcy;&amp;ocy;&amp;shcy;&amp;ocy;&amp;pcy; &amp;vcy; PSD &amp;icy; PNG, &amp;bcy;&amp;iecy;&amp;zcy; &amp;fcy;&amp;ocy;&amp;ncy;&amp;acy; &amp;Kcy;&amp;lcy;&amp;icy;&amp;pcy;&amp;acy;&amp;rcy;&amp;tcy;&amp;ycy; &amp;dcy;&amp;lcy;&amp;yacy; &amp;Fcy;&amp;ocy;&amp;tcy;&amp;ocy;&amp;shcy;&amp;ocy;&amp;pcy;&amp;acy;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43240" y="2428868"/>
            <a:ext cx="1365556" cy="876687"/>
          </a:xfrm>
          <a:prstGeom prst="rect">
            <a:avLst/>
          </a:prstGeom>
          <a:noFill/>
        </p:spPr>
      </p:pic>
      <p:pic>
        <p:nvPicPr>
          <p:cNvPr id="19" name="Picture 24" descr="&amp;Kcy;&amp;lcy;&amp;icy;&amp;pcy;&amp;acy;&amp;rcy;&amp;tcy; &amp;zcy;&amp;iecy;&amp;rcy;&amp;ncy;&amp;ocy;, &amp;dcy;&amp;lcy;&amp;yacy; &amp;Fcy;&amp;ocy;&amp;tcy;&amp;ocy;&amp;shcy;&amp;ocy;&amp;pcy; &amp;vcy; PSD &amp;icy; PNG, &amp;bcy;&amp;iecy;&amp;zcy; &amp;fcy;&amp;ocy;&amp;ncy;&amp;acy; &amp;Kcy;&amp;lcy;&amp;icy;&amp;pcy;&amp;acy;&amp;rcy;&amp;tcy;&amp;ycy; &amp;dcy;&amp;lcy;&amp;yacy; &amp;Fcy;&amp;ocy;&amp;tcy;&amp;ocy;&amp;shcy;&amp;ocy;&amp;pcy;&amp;acy;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71736" y="3143248"/>
            <a:ext cx="1143008" cy="733811"/>
          </a:xfrm>
          <a:prstGeom prst="rect">
            <a:avLst/>
          </a:prstGeom>
          <a:noFill/>
        </p:spPr>
      </p:pic>
      <p:pic>
        <p:nvPicPr>
          <p:cNvPr id="20" name="Picture 24" descr="&amp;Kcy;&amp;lcy;&amp;icy;&amp;pcy;&amp;acy;&amp;rcy;&amp;tcy; &amp;zcy;&amp;iecy;&amp;rcy;&amp;ncy;&amp;ocy;, &amp;dcy;&amp;lcy;&amp;yacy; &amp;Fcy;&amp;ocy;&amp;tcy;&amp;ocy;&amp;shcy;&amp;ocy;&amp;pcy; &amp;vcy; PSD &amp;icy; PNG, &amp;bcy;&amp;iecy;&amp;zcy; &amp;fcy;&amp;ocy;&amp;ncy;&amp;acy; &amp;Kcy;&amp;lcy;&amp;icy;&amp;pcy;&amp;acy;&amp;rcy;&amp;tcy;&amp;ycy; &amp;dcy;&amp;lcy;&amp;yacy; &amp;Fcy;&amp;ocy;&amp;tcy;&amp;ocy;&amp;shcy;&amp;ocy;&amp;pcy;&amp;acy;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86116" y="3214686"/>
            <a:ext cx="1143008" cy="1000132"/>
          </a:xfrm>
          <a:prstGeom prst="rect">
            <a:avLst/>
          </a:prstGeom>
          <a:noFill/>
        </p:spPr>
      </p:pic>
      <p:pic>
        <p:nvPicPr>
          <p:cNvPr id="21" name="Picture 24" descr="&amp;Kcy;&amp;lcy;&amp;icy;&amp;pcy;&amp;acy;&amp;rcy;&amp;tcy; &amp;zcy;&amp;iecy;&amp;rcy;&amp;ncy;&amp;ocy;, &amp;dcy;&amp;lcy;&amp;yacy; &amp;Fcy;&amp;ocy;&amp;tcy;&amp;ocy;&amp;shcy;&amp;ocy;&amp;pcy; &amp;vcy; PSD &amp;icy; PNG, &amp;bcy;&amp;iecy;&amp;zcy; &amp;fcy;&amp;ocy;&amp;ncy;&amp;acy; &amp;Kcy;&amp;lcy;&amp;icy;&amp;pcy;&amp;acy;&amp;rcy;&amp;tcy;&amp;ycy; &amp;dcy;&amp;lcy;&amp;yacy; &amp;Fcy;&amp;ocy;&amp;tcy;&amp;ocy;&amp;shcy;&amp;ocy;&amp;pcy;&amp;acy;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9058" y="2857496"/>
            <a:ext cx="1143008" cy="733811"/>
          </a:xfrm>
          <a:prstGeom prst="rect">
            <a:avLst/>
          </a:prstGeom>
          <a:noFill/>
        </p:spPr>
      </p:pic>
      <p:pic>
        <p:nvPicPr>
          <p:cNvPr id="22" name="Picture 24" descr="&amp;Kcy;&amp;lcy;&amp;icy;&amp;pcy;&amp;acy;&amp;rcy;&amp;tcy; &amp;zcy;&amp;iecy;&amp;rcy;&amp;ncy;&amp;ocy;, &amp;dcy;&amp;lcy;&amp;yacy; &amp;Fcy;&amp;ocy;&amp;tcy;&amp;ocy;&amp;shcy;&amp;ocy;&amp;pcy; &amp;vcy; PSD &amp;icy; PNG, &amp;bcy;&amp;iecy;&amp;zcy; &amp;fcy;&amp;ocy;&amp;ncy;&amp;acy; &amp;Kcy;&amp;lcy;&amp;icy;&amp;pcy;&amp;acy;&amp;rcy;&amp;tcy;&amp;ycy; &amp;dcy;&amp;lcy;&amp;yacy; &amp;Fcy;&amp;ocy;&amp;tcy;&amp;ocy;&amp;shcy;&amp;ocy;&amp;pcy;&amp;acy;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1428728" y="3286124"/>
            <a:ext cx="1357322" cy="733811"/>
          </a:xfrm>
          <a:prstGeom prst="rect">
            <a:avLst/>
          </a:prstGeom>
          <a:noFill/>
        </p:spPr>
      </p:pic>
      <p:pic>
        <p:nvPicPr>
          <p:cNvPr id="23" name="Picture 12" descr="&amp;Scy;&amp;ncy;&amp;iecy;&amp;zhcy;&amp;ncy;&amp;acy;&amp;yacy; &amp;kcy;&amp;ocy;&amp;rcy;&amp;ocy;&amp;lcy;&amp;iecy;&amp;vcy;&amp;acy;. &amp;CHcy;&amp;iecy;&amp;rcy;&amp;ncy;&amp;ycy;&amp;jcy; &amp;vcy;&amp;ocy;&amp;rcy;&amp;ocy;&amp;ncy;. - &amp;Ncy;&amp;acy;&amp;tcy;&amp;acy;&amp;lcy;&amp;icy;&amp;yacy; &amp;Lcy;&amp;iecy;&amp;ocy;&amp;ncy;&amp;icy;&amp;dcy;&amp;ocy;&amp;vcy;&amp;ncy;&amp;acy; &amp;Scy;&amp;tcy;&amp;iecy;&amp;pcy;&amp;acy;&amp;ncy;&amp;ocy;&amp;vcy;&amp;acy;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42844" y="5234014"/>
            <a:ext cx="2228454" cy="1623986"/>
          </a:xfrm>
          <a:prstGeom prst="rect">
            <a:avLst/>
          </a:prstGeom>
          <a:noFill/>
        </p:spPr>
      </p:pic>
      <p:pic>
        <p:nvPicPr>
          <p:cNvPr id="24" name="Picture 10" descr="&amp;Kcy;&amp;lcy;&amp;icy;&amp;pcy;&amp;acy;&amp;rcy;&amp;tcy; - &amp;Zcy;&amp;icy;&amp;mcy;&amp;ncy;&amp;icy;&amp;jcy; &amp;pcy;&amp;iecy;&amp;jcy;&amp;zcy;&amp;acy;&amp;zhcy;. &amp;Ocy;&amp;bcy;&amp;scy;&amp;ucy;&amp;zhcy;&amp;dcy;&amp;iecy;&amp;ncy;&amp;icy;&amp;iecy; &amp;ncy;&amp;acy;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143108" y="5480700"/>
            <a:ext cx="1428760" cy="1085858"/>
          </a:xfrm>
          <a:prstGeom prst="rect">
            <a:avLst/>
          </a:prstGeom>
          <a:noFill/>
        </p:spPr>
      </p:pic>
      <p:pic>
        <p:nvPicPr>
          <p:cNvPr id="25" name="Picture 18" descr="&amp;Tcy;&amp;yucy;&amp;pcy;&amp;acy;, &amp;tcy;&amp;ocy;&amp;mcy;&amp;kcy;&amp;acy; &amp;icy; &amp;scy;&amp;ocy;&amp;rcy;&amp;ocy;&amp;kcy;&amp;acy; &amp;pcy;&amp;ocy;&amp;chcy;&amp;iecy;&amp;mcy;&amp;ucy; &amp;tcy;&amp;yucy;&amp;pcy;&amp;ucy; &amp;pcy;&amp;rcy;&amp;ocy;&amp;zcy;&amp;vcy;&amp;acy;&amp;lcy;&amp;icy; &amp;tcy;&amp;yucy;&amp;pcy;&amp;ocy;&amp;jcy; &amp;kcy;&amp;ocy;&amp;gcy;&amp;dcy;&amp;acy; &amp;Tcy;&amp;yucy;&amp;pcy;&amp;acy; &amp;ocy;&amp;chcy;&amp;iecy;&amp;ncy;&amp;softcy; &amp;ucy;&amp;dcy;&amp;icy;&amp;vcy;&amp;icy;&amp;tcy;&amp;scy;&amp;yacy; &amp;icy;&amp;lcy;&amp;icy; &amp;ucy;&amp;vcy;&amp;icy;&amp;dcy;&amp;icy;&amp;tcy; &amp;ncy;&amp;iecy;&amp;pcy;&amp;ocy;&amp;ncy;&amp;yacy;&amp;tcy;&amp;ncy;&amp;ocy;&amp;iecy; &amp;icy; &amp;icy;&amp;ncy;&amp;tcy;&amp;iecy;&amp;rcy;&amp;iecy;&amp;scy;&amp;ncy;&amp;ocy;&amp;iecy;, &amp;ocy;&amp;ncy; &amp;dcy;&amp;vcy;&amp;icy;&amp;gcy;&amp;acy;&amp;iecy;&amp;tcy; &amp;gcy;&amp;ucy;&amp;bcy;&amp;acy;&amp;mcy;&amp;icy;"/>
          <p:cNvPicPr>
            <a:picLocks noChangeAspect="1" noChangeArrowheads="1"/>
          </p:cNvPicPr>
          <p:nvPr/>
        </p:nvPicPr>
        <p:blipFill>
          <a:blip r:embed="rId14"/>
          <a:srcRect b="47244"/>
          <a:stretch>
            <a:fillRect/>
          </a:stretch>
        </p:blipFill>
        <p:spPr bwMode="auto">
          <a:xfrm>
            <a:off x="3929058" y="5572140"/>
            <a:ext cx="1643042" cy="1010848"/>
          </a:xfrm>
          <a:prstGeom prst="rect">
            <a:avLst/>
          </a:prstGeom>
          <a:noFill/>
        </p:spPr>
      </p:pic>
      <p:pic>
        <p:nvPicPr>
          <p:cNvPr id="26" name="Picture 14" descr="&amp;Gcy;&amp;ocy;&amp;lcy;&amp;ucy;&amp;bcy;&amp;icy; &amp;icy; &amp;lcy;&amp;iecy;&amp;bcy;&amp;iecy;&amp;dcy;&amp;icy; &amp;ncy;&amp;acy; &amp;pcy;&amp;rcy;&amp;ocy;&amp;zcy;&amp;rcy;&amp;acy;&amp;chcy;&amp;ncy;&amp;ocy;&amp;mcy; &amp;fcy;&amp;ocy;&amp;ncy;&amp;iecy; &quot; ALLDAY - &amp;ncy;&amp;acy;&amp;rcy;&amp;ocy;&amp;dcy;&amp;ncy;&amp;ycy;&amp;jcy; &amp;scy;&amp;acy;&amp;jcy;&amp;tcy; &amp;ocy; &amp;dcy;&amp;icy;&amp;zcy;&amp;acy;&amp;jcy;&amp;ncy;&amp;iecy;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786446" y="5407093"/>
            <a:ext cx="1071570" cy="1450907"/>
          </a:xfrm>
          <a:prstGeom prst="rect">
            <a:avLst/>
          </a:prstGeom>
          <a:noFill/>
        </p:spPr>
      </p:pic>
      <p:pic>
        <p:nvPicPr>
          <p:cNvPr id="27" name="Picture 22" descr="&amp;Pcy;&amp;tcy;&amp;icy;&amp;tscy;&amp;ycy;, &amp;pcy;&amp;tcy;&amp;icy;&amp;chcy;&amp;kcy;&amp;icy; &amp;ncy;&amp;acy; &amp;vcy;&amp;iecy;&amp;tcy;&amp;ocy;&amp;chcy;&amp;kcy;&amp;acy;&amp;khcy;, &amp;gcy;&amp;ocy;&amp;lcy;&amp;ucy;&amp;bcy;&amp;icy; - &amp;kcy;&amp;lcy;&amp;icy;&amp;pcy;&amp;acy;&amp;rcy;&amp;tcy; &amp;vcy; PNG &quot; &amp;Vcy;&amp;ycy;&amp;pcy;&amp;ucy;&amp;scy;&amp;kcy;&amp;ncy;&amp;ycy;&amp;iecy; &amp;fcy;&amp;ocy;&amp;tcy;&amp;ocy;&amp;kcy;&amp;ncy;&amp;icy;&amp;gcy;&amp;icy;, &amp;dcy;&amp;iecy;&amp;tcy;&amp;scy;&amp;kcy;&amp;icy;&amp;iecy; &amp;pcy;&amp;ocy;&amp;rcy;&amp;tcy;&amp;rcy;&amp;iecy;&amp;tcy;&amp;ycy;, &amp;scy;&amp;vcy;&amp;acy;&amp;dcy;&amp;iecy;&amp;bcy;&amp;ncy;&amp;ycy;&amp;iecy; &amp;fcy;&amp;ocy;&amp;tcy;&amp;ocy;&amp;acy;&amp;lcy;&amp;softcy;&amp;bcy;&amp;ocy;&amp;mcy;&amp;ycy;, &amp;fcy;&amp;ocy;&amp;tcy;&amp;ocy;&amp;pcy;&amp;lcy;&amp;acy;&amp;ncy;&amp;shcy;&amp;iecy;&amp;tcy;&amp;ycy;,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072462" y="3786190"/>
            <a:ext cx="836545" cy="1381088"/>
          </a:xfrm>
          <a:prstGeom prst="rect">
            <a:avLst/>
          </a:prstGeom>
          <a:noFill/>
        </p:spPr>
      </p:pic>
      <p:pic>
        <p:nvPicPr>
          <p:cNvPr id="29" name="Picture 2" descr="&amp;Dcy;&amp;ncy;&amp;iecy;&amp;vcy;&amp;ncy;&amp;icy;&amp;kcy; &amp;Mcy;&amp;acy;&amp;rcy;&amp;icy;&amp;ncy;&amp;acy;845 :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flipH="1">
            <a:off x="7429520" y="500042"/>
            <a:ext cx="1500166" cy="1380550"/>
          </a:xfrm>
          <a:prstGeom prst="rect">
            <a:avLst/>
          </a:prstGeom>
          <a:noFill/>
        </p:spPr>
      </p:pic>
      <p:pic>
        <p:nvPicPr>
          <p:cNvPr id="30" name="Picture 6" descr="&quot;&amp;Ncy;&amp;Acy; &amp;Kcy;&amp;Rcy;&amp;Ycy;&amp;Lcy;&amp;SOFTcy;&amp;YAcy;&amp;KHcy; &amp;Vcy;&amp;Rcy;&amp;IEcy;&amp;Mcy;&amp;IEcy;&amp;Ncy;&amp;Icy;...&quot; * &amp;Pcy;&amp;rcy;&amp;ocy;&amp;scy;&amp;mcy;&amp;ocy;&amp;tcy;&amp;rcy; &amp;tcy;&amp;iecy;&amp;mcy;&amp;ycy; - &amp;Scy;&amp;Ncy;&amp;IEcy;&amp;Gcy;&amp;Icy;&amp;Rcy;&amp;SOFTcy;"/>
          <p:cNvPicPr>
            <a:picLocks noChangeAspect="1" noChangeArrowheads="1"/>
          </p:cNvPicPr>
          <p:nvPr/>
        </p:nvPicPr>
        <p:blipFill>
          <a:blip r:embed="rId18" cstate="print"/>
          <a:srcRect l="54619"/>
          <a:stretch>
            <a:fillRect/>
          </a:stretch>
        </p:blipFill>
        <p:spPr bwMode="auto">
          <a:xfrm>
            <a:off x="7500958" y="5242124"/>
            <a:ext cx="857256" cy="1388425"/>
          </a:xfrm>
          <a:prstGeom prst="rect">
            <a:avLst/>
          </a:prstGeom>
          <a:noFill/>
        </p:spPr>
      </p:pic>
      <p:pic>
        <p:nvPicPr>
          <p:cNvPr id="31" name="~PP3817.WAV">
            <a:hlinkClick r:id="" action="ppaction://media"/>
          </p:cNvPr>
          <p:cNvPicPr>
            <a:picLocks noRot="1" noChangeAspect="1"/>
          </p:cNvPicPr>
          <p:nvPr>
            <a:wavAudioFile r:embed="rId2" name="~PP3817.WAV"/>
          </p:nvPr>
        </p:nvPicPr>
        <p:blipFill>
          <a:blip r:embed="rId19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34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7037E-6 C 0.02552 -0.13565 0.05104 -0.27107 0.08107 -0.32709 C 0.11111 -0.3831 0.14826 -0.33496 0.17986 -0.33658 C 0.21145 -0.3382 0.23159 -0.32222 0.27031 -0.33658 C 0.30885 -0.35093 0.3842 -0.39167 0.41076 -0.42222 C 0.43732 -0.45278 0.42673 -0.50417 0.42986 -0.5206 " pathEditMode="relative" ptsTypes="aaaa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7037E-6 C 0.02934 -0.12223 0.05885 -0.24445 0.06441 -0.30949 C 0.06996 -0.37454 0.06562 -0.3669 0.03333 -0.39051 C 0.00104 -0.41412 -0.09236 -0.47153 -0.12969 -0.45093 C -0.16701 -0.43033 -0.18038 -0.29746 -0.19045 -0.26667 " pathEditMode="relative" ptsTypes="aaa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75 -1.11111E-6 C 0.06389 -0.03518 0.08421 -0.06991 0.09462 -0.10671 C 0.10521 -0.14375 0.11042 -0.16782 0.10678 -0.22245 C 0.1033 -0.27708 0.09827 -0.39653 0.07379 -0.43356 C 0.04948 -0.47014 -0.02013 -0.45139 -0.03958 -0.44444 C -0.05885 -0.4375 -0.0427 -0.40162 -0.04322 -0.39305 " pathEditMode="relative" rAng="0" ptsTypes="aaaaaA">
                                      <p:cBhvr>
                                        <p:cTn id="3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" y="-2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85185E-6 C -0.03507 -0.01366 -0.06997 -0.02731 -0.10347 -0.0588 C -0.13698 -0.09028 -0.12587 -0.16134 -0.20104 -0.18889 C -0.27622 -0.21643 -0.49931 -0.16898 -0.55469 -0.22384 C -0.61007 -0.2787 -0.54323 -0.46551 -0.53334 -0.51759 C -0.52344 -0.56967 -0.50122 -0.5338 -0.49514 -0.53657 " pathEditMode="relative" ptsTypes="aaaaaA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5.18519E-6 C 0.00417 -0.01806 0.00834 -0.03612 0.00712 -0.06019 C 0.00591 -0.08426 0.01181 -0.11667 -0.0073 -0.14445 C -0.0264 -0.17223 -0.06945 -0.21366 -0.1073 -0.22686 C -0.14515 -0.24005 -0.20747 -0.22524 -0.23456 -0.22362 C -0.26164 -0.222 -0.26442 -0.21852 -0.27032 -0.21737 " pathEditMode="relative" ptsTypes="aaaaaA">
                                      <p:cBhvr>
                                        <p:cTn id="4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44444E-6 C -0.00486 -0.03379 -0.0092 -0.06713 -0.03524 -0.11851 C -0.06128 -0.16967 -0.09652 -0.25254 -0.15555 -0.30833 C -0.21458 -0.36412 -0.32256 -0.40486 -0.38958 -0.45254 C -0.45625 -0.50023 -0.51562 -0.58402 -0.55625 -0.59444 C -0.59722 -0.60416 -0.62482 -0.56157 -0.63472 -0.51365 C -0.64427 -0.46597 -0.61857 -0.34236 -0.61527 -0.30833 " pathEditMode="relative" rAng="0" ptsTypes="aaaaaaA">
                                      <p:cBhvr>
                                        <p:cTn id="5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" y="-3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6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.00023 C -0.04948 -0.01644 -0.09896 -0.03264 -0.14201 -0.03496 C -0.18524 -0.03727 -0.22274 -0.04329 -0.25885 -0.01412 C -0.29496 0.01504 -0.33073 0.06296 -0.35868 0.13958 C -0.38646 0.2162 -0.39132 0.38611 -0.42604 0.44514 C -0.46094 0.5044 -0.5368 0.49028 -0.56719 0.49328 C -0.59739 0.49629 -0.60052 0.46805 -0.60712 0.46296 " pathEditMode="relative" rAng="0" ptsTypes="aaaaaaA">
                                      <p:cBhvr>
                                        <p:cTn id="7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" y="2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&amp;Scy;&amp;kcy;&amp;acy;&amp;chcy;&amp;acy;&amp;tcy;&amp;softcy; &amp;ocy;&amp;bcy;&amp;ocy;&amp;icy; &amp;scy;&amp;ncy;&amp;iecy;&amp;gcy;, &amp;scy;&amp;ncy;&amp;iecy;&amp;zhcy;&amp;icy;&amp;ncy;&amp;kcy;&amp;icy;, &amp;Zcy;&amp;icy;&amp;mcy;&amp;acy; - &amp;kcy;&amp;acy;&amp;rcy;&amp;tcy;&amp;icy;&amp;ncy;&amp;kcy;&amp;acy; #14984 c &amp;rcy;&amp;acy;&amp;zcy;&amp;rcy;&amp;iecy;&amp;shcy;&amp;iecy;&amp;ncy;&amp;icy;&amp;iecy;&amp;mcy; 1400x105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642910" y="571480"/>
            <a:ext cx="4000529" cy="5830961"/>
          </a:xfrm>
          <a:prstGeom prst="rect">
            <a:avLst/>
          </a:prstGeom>
          <a:noFill/>
          <a:ln w="28575">
            <a:solidFill>
              <a:srgbClr val="1A13AD"/>
            </a:solidFill>
            <a:miter lim="800000"/>
            <a:headEnd/>
            <a:tailEnd/>
          </a:ln>
          <a:effectLst/>
        </p:spPr>
      </p:pic>
      <p:pic>
        <p:nvPicPr>
          <p:cNvPr id="11" name="Picture 2" descr="&amp;Scy;&amp;ncy;&amp;iecy;&amp;gcy;&amp;ocy;&amp;vcy;&amp;icy;&amp;kcy;. &amp;Icy;&amp;lcy;&amp;lcy;&amp;yucy;&amp;scy;&amp;tcy;&amp;rcy;&amp;acy;&amp;tscy;&amp;icy;&amp;yacy;. - &amp;Ncy;&amp;acy;&amp;tcy;&amp;acy;&amp;lcy;&amp;icy;&amp;yacy; &amp;Lcy;&amp;iecy;&amp;ocy;&amp;ncy;&amp;icy;&amp;dcy;&amp;ocy;&amp;vcy;&amp;ncy;&amp;acy; &amp;Scy;&amp;tcy;&amp;iecy;&amp;pcy;&amp;acy;&amp;ncy;&amp;ocy;&amp;vcy;&amp;acy;"/>
          <p:cNvPicPr>
            <a:picLocks noChangeAspect="1" noChangeArrowheads="1"/>
          </p:cNvPicPr>
          <p:nvPr/>
        </p:nvPicPr>
        <p:blipFill>
          <a:blip r:embed="rId6">
            <a:lum bright="-51000"/>
          </a:blip>
          <a:srcRect/>
          <a:stretch>
            <a:fillRect/>
          </a:stretch>
        </p:blipFill>
        <p:spPr bwMode="auto">
          <a:xfrm flipH="1">
            <a:off x="5857884" y="1500174"/>
            <a:ext cx="2286016" cy="3645617"/>
          </a:xfrm>
          <a:prstGeom prst="rect">
            <a:avLst/>
          </a:prstGeom>
          <a:noFill/>
          <a:ln w="19050">
            <a:noFill/>
          </a:ln>
        </p:spPr>
      </p:pic>
      <p:pic>
        <p:nvPicPr>
          <p:cNvPr id="12" name="Picture 2" descr="&amp;Scy;&amp;ncy;&amp;iecy;&amp;gcy;&amp;ocy;&amp;vcy;&amp;icy;&amp;kcy;. &amp;Icy;&amp;lcy;&amp;lcy;&amp;yucy;&amp;scy;&amp;tcy;&amp;rcy;&amp;acy;&amp;tscy;&amp;icy;&amp;yacy;. - &amp;Ncy;&amp;acy;&amp;tcy;&amp;acy;&amp;lcy;&amp;icy;&amp;yacy; &amp;Lcy;&amp;iecy;&amp;ocy;&amp;ncy;&amp;icy;&amp;dcy;&amp;ocy;&amp;vcy;&amp;ncy;&amp;acy; &amp;Scy;&amp;tcy;&amp;iecy;&amp;pcy;&amp;acy;&amp;ncy;&amp;ocy;&amp;vcy;&amp;acy;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5929322" y="1571612"/>
            <a:ext cx="2143140" cy="3431168"/>
          </a:xfrm>
          <a:prstGeom prst="rect">
            <a:avLst/>
          </a:prstGeom>
          <a:noFill/>
          <a:ln w="19050">
            <a:noFill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571472" y="500042"/>
            <a:ext cx="4077152" cy="5929354"/>
          </a:xfrm>
          <a:prstGeom prst="rect">
            <a:avLst/>
          </a:prstGeom>
          <a:noFill/>
          <a:ln w="28575">
            <a:solidFill>
              <a:srgbClr val="1A13AD"/>
            </a:solidFill>
            <a:miter lim="800000"/>
            <a:headEnd/>
            <a:tailEnd/>
          </a:ln>
          <a:effectLst/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571472" y="500042"/>
            <a:ext cx="4071966" cy="6081904"/>
          </a:xfrm>
          <a:prstGeom prst="rect">
            <a:avLst/>
          </a:prstGeom>
          <a:noFill/>
          <a:ln w="28575">
            <a:solidFill>
              <a:srgbClr val="1A13AD"/>
            </a:solidFill>
            <a:miter lim="800000"/>
            <a:headEnd/>
            <a:tailEnd/>
          </a:ln>
          <a:effectLst/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571472" y="500018"/>
            <a:ext cx="4071966" cy="6072254"/>
          </a:xfrm>
          <a:prstGeom prst="rect">
            <a:avLst/>
          </a:prstGeom>
          <a:noFill/>
          <a:ln w="28575">
            <a:solidFill>
              <a:srgbClr val="1A13AD"/>
            </a:solidFill>
            <a:miter lim="800000"/>
            <a:headEnd/>
            <a:tailEnd/>
          </a:ln>
          <a:effectLst/>
        </p:spPr>
      </p:pic>
      <p:pic>
        <p:nvPicPr>
          <p:cNvPr id="9" name="~PP2383.WAV">
            <a:hlinkClick r:id="" action="ppaction://media"/>
          </p:cNvPr>
          <p:cNvPicPr>
            <a:picLocks noRot="1" noChangeAspect="1"/>
          </p:cNvPicPr>
          <p:nvPr>
            <a:wavAudioFile r:embed="rId2" name="~PP2383.WAV"/>
          </p:nvPr>
        </p:nvPicPr>
        <p:blipFill>
          <a:blip r:embed="rId10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53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6" descr="&amp;Scy;&amp;kcy;&amp;acy;&amp;chcy;&amp;acy;&amp;tcy;&amp;softcy; &amp;ocy;&amp;bcy;&amp;ocy;&amp;icy; &amp;scy;&amp;ncy;&amp;iecy;&amp;gcy;, &amp;scy;&amp;ncy;&amp;iecy;&amp;zhcy;&amp;icy;&amp;ncy;&amp;kcy;&amp;icy;, &amp;Zcy;&amp;icy;&amp;mcy;&amp;acy; - &amp;kcy;&amp;acy;&amp;rcy;&amp;tcy;&amp;icy;&amp;ncy;&amp;kcy;&amp;acy; #14984 c &amp;rcy;&amp;acy;&amp;zcy;&amp;rcy;&amp;iecy;&amp;shcy;&amp;iecy;&amp;ncy;&amp;icy;&amp;iecy;&amp;mcy; 1400x105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5"/>
          <a:srcRect l="8858" t="24729" r="60531" b="63484"/>
          <a:stretch>
            <a:fillRect/>
          </a:stretch>
        </p:blipFill>
        <p:spPr bwMode="auto">
          <a:xfrm>
            <a:off x="4071934" y="214290"/>
            <a:ext cx="4641694" cy="1428653"/>
          </a:xfrm>
          <a:prstGeom prst="rect">
            <a:avLst/>
          </a:prstGeom>
          <a:noFill/>
          <a:ln w="28575">
            <a:solidFill>
              <a:srgbClr val="1A13AD"/>
            </a:solidFill>
            <a:miter lim="800000"/>
            <a:headEnd/>
            <a:tailEnd/>
          </a:ln>
          <a:effectLst/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6"/>
          <a:srcRect l="8858" t="23622" r="53150" b="63115"/>
          <a:stretch>
            <a:fillRect/>
          </a:stretch>
        </p:blipFill>
        <p:spPr bwMode="auto">
          <a:xfrm>
            <a:off x="4071934" y="1785926"/>
            <a:ext cx="4632089" cy="1292969"/>
          </a:xfrm>
          <a:prstGeom prst="rect">
            <a:avLst/>
          </a:prstGeom>
          <a:noFill/>
          <a:ln w="28575">
            <a:solidFill>
              <a:srgbClr val="1A13AD"/>
            </a:solidFill>
            <a:miter lim="800000"/>
            <a:headEnd/>
            <a:tailEnd/>
          </a:ln>
          <a:effectLst/>
        </p:spPr>
      </p:pic>
      <p:pic>
        <p:nvPicPr>
          <p:cNvPr id="19" name="Picture 15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rcRect l="8858" t="42446" r="53150" b="38755"/>
          <a:stretch>
            <a:fillRect/>
          </a:stretch>
        </p:blipFill>
        <p:spPr bwMode="auto">
          <a:xfrm>
            <a:off x="4071934" y="3214686"/>
            <a:ext cx="4643470" cy="1838086"/>
          </a:xfrm>
          <a:prstGeom prst="rect">
            <a:avLst/>
          </a:prstGeom>
          <a:noFill/>
          <a:ln w="28575">
            <a:solidFill>
              <a:srgbClr val="1A13AD"/>
            </a:solidFill>
            <a:miter lim="800000"/>
            <a:headEnd/>
            <a:tailEnd/>
          </a:ln>
          <a:effectLst/>
        </p:spPr>
      </p:pic>
      <p:pic>
        <p:nvPicPr>
          <p:cNvPr id="20" name="Picture 15"/>
          <p:cNvPicPr>
            <a:picLocks noChangeAspect="1" noChangeArrowheads="1"/>
          </p:cNvPicPr>
          <p:nvPr/>
        </p:nvPicPr>
        <p:blipFill>
          <a:blip r:embed="rId6"/>
          <a:srcRect l="8858" t="67544" r="56102" b="20300"/>
          <a:stretch>
            <a:fillRect/>
          </a:stretch>
        </p:blipFill>
        <p:spPr bwMode="auto">
          <a:xfrm>
            <a:off x="4071934" y="5214950"/>
            <a:ext cx="4719507" cy="1309781"/>
          </a:xfrm>
          <a:prstGeom prst="rect">
            <a:avLst/>
          </a:prstGeom>
          <a:noFill/>
          <a:ln w="28575">
            <a:solidFill>
              <a:srgbClr val="1A13AD"/>
            </a:solidFill>
            <a:miter lim="800000"/>
            <a:headEnd/>
            <a:tailEnd/>
          </a:ln>
          <a:effectLst/>
        </p:spPr>
      </p:pic>
      <p:pic>
        <p:nvPicPr>
          <p:cNvPr id="30" name="Picture 2" descr="&amp;Scy;&amp;ncy;&amp;iecy;&amp;gcy;&amp;ocy;&amp;vcy;&amp;icy;&amp;kcy;. &amp;Icy;&amp;lcy;&amp;lcy;&amp;yucy;&amp;scy;&amp;tcy;&amp;rcy;&amp;acy;&amp;tscy;&amp;icy;&amp;yacy;. - &amp;Ncy;&amp;acy;&amp;tcy;&amp;acy;&amp;lcy;&amp;icy;&amp;yacy; &amp;Lcy;&amp;iecy;&amp;ocy;&amp;ncy;&amp;icy;&amp;dcy;&amp;ocy;&amp;vcy;&amp;ncy;&amp;acy; &amp;Scy;&amp;tcy;&amp;iecy;&amp;pcy;&amp;acy;&amp;ncy;&amp;ocy;&amp;vcy;&amp;acy;"/>
          <p:cNvPicPr>
            <a:picLocks noChangeAspect="1" noChangeArrowheads="1"/>
          </p:cNvPicPr>
          <p:nvPr/>
        </p:nvPicPr>
        <p:blipFill>
          <a:blip r:embed="rId7">
            <a:lum bright="-51000"/>
          </a:blip>
          <a:srcRect/>
          <a:stretch>
            <a:fillRect/>
          </a:stretch>
        </p:blipFill>
        <p:spPr bwMode="auto">
          <a:xfrm>
            <a:off x="428596" y="2271429"/>
            <a:ext cx="2428892" cy="3645617"/>
          </a:xfrm>
          <a:prstGeom prst="rect">
            <a:avLst/>
          </a:prstGeom>
          <a:noFill/>
          <a:ln w="19050">
            <a:noFill/>
          </a:ln>
        </p:spPr>
      </p:pic>
      <p:pic>
        <p:nvPicPr>
          <p:cNvPr id="31" name="Picture 2" descr="&amp;Scy;&amp;ncy;&amp;iecy;&amp;gcy;&amp;ocy;&amp;vcy;&amp;icy;&amp;kcy;. &amp;Icy;&amp;lcy;&amp;lcy;&amp;yucy;&amp;scy;&amp;tcy;&amp;rcy;&amp;acy;&amp;tscy;&amp;icy;&amp;yacy;. - &amp;Ncy;&amp;acy;&amp;tcy;&amp;acy;&amp;lcy;&amp;icy;&amp;yacy; &amp;Lcy;&amp;iecy;&amp;ocy;&amp;ncy;&amp;icy;&amp;dcy;&amp;ocy;&amp;vcy;&amp;ncy;&amp;acy; &amp;Scy;&amp;tcy;&amp;iecy;&amp;pcy;&amp;acy;&amp;ncy;&amp;ocy;&amp;vcy;&amp;acy;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034" y="2357162"/>
            <a:ext cx="2286016" cy="3431168"/>
          </a:xfrm>
          <a:prstGeom prst="rect">
            <a:avLst/>
          </a:prstGeom>
          <a:noFill/>
          <a:ln w="19050">
            <a:noFill/>
          </a:ln>
        </p:spPr>
      </p:pic>
      <p:pic>
        <p:nvPicPr>
          <p:cNvPr id="9" name="~PP1366.WAV">
            <a:hlinkClick r:id="" action="ppaction://media"/>
          </p:cNvPr>
          <p:cNvPicPr>
            <a:picLocks noRot="1" noChangeAspect="1"/>
          </p:cNvPicPr>
          <p:nvPr>
            <a:wavAudioFile r:embed="rId2" name="~PP1366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35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Gallery.ru / &amp;Mcy;&amp;ocy;&amp;rcy;&amp;ocy;&amp;zcy;&amp;ncy;&amp;ycy;&amp;jcy; &amp;vcy;&amp;iecy;&amp;chcy;&amp;iecy;&amp;rcy;. - &amp;Vcy;&amp;rcy;&amp;iecy;&amp;mcy;&amp;iecy;&amp;ncy;&amp;acy; &amp;gcy;&amp;ocy;&amp;dcy;&amp;acy; - vit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0"/>
            <a:ext cx="9684325" cy="6858000"/>
          </a:xfrm>
          <a:prstGeom prst="rect">
            <a:avLst/>
          </a:prstGeom>
          <a:noFill/>
        </p:spPr>
      </p:pic>
      <p:pic>
        <p:nvPicPr>
          <p:cNvPr id="5" name="Рисунок 4" descr="&amp;Ocy;&amp;bcy;&amp;hardcy;&amp;yacy;&amp;vcy;&amp;lcy;&amp;iecy;&amp;ncy;&amp;icy;&amp;yacy;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3071810"/>
            <a:ext cx="121444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&amp;Kcy;&amp;lcy;&amp;icy;&amp;pcy;&amp;acy;&amp;rcy;&amp;tcy; &amp;Dcy;&amp;iecy;&amp;tcy;&amp;icy; &amp;chcy;&amp;acy;&amp;scy;&amp;tcy;&amp;softcy; 3 &quot; WEB &amp;Kcy;&amp;Ocy;&amp;Pcy;&amp;Icy;&amp;Rcy; &amp;TScy;&amp;IEcy;&amp;Ncy;&amp;Tcy;&amp;Rcy;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08" y="4500570"/>
            <a:ext cx="164307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&amp;Scy;&amp;ncy;&amp;iecy;&amp;gcy;&amp;ocy;&amp;vcy;&amp;icy;&amp;kcy;. &amp;Icy;&amp;lcy;&amp;lcy;&amp;yucy;&amp;scy;&amp;tcy;&amp;rcy;&amp;acy;&amp;tscy;&amp;icy;&amp;yacy;. - &amp;Ncy;&amp;acy;&amp;tcy;&amp;acy;&amp;lcy;&amp;icy;&amp;yacy; &amp;Lcy;&amp;iecy;&amp;ocy;&amp;ncy;&amp;icy;&amp;dcy;&amp;ocy;&amp;vcy;&amp;ncy;&amp;acy; &amp;Scy;&amp;tcy;&amp;iecy;&amp;pcy;&amp;acy;&amp;ncy;&amp;ocy;&amp;vcy;&amp;acy;"/>
          <p:cNvPicPr>
            <a:picLocks noChangeAspect="1" noChangeArrowheads="1"/>
          </p:cNvPicPr>
          <p:nvPr/>
        </p:nvPicPr>
        <p:blipFill>
          <a:blip r:embed="rId6" cstate="print">
            <a:lum bright="-51000"/>
          </a:blip>
          <a:srcRect/>
          <a:stretch>
            <a:fillRect/>
          </a:stretch>
        </p:blipFill>
        <p:spPr bwMode="auto">
          <a:xfrm>
            <a:off x="3428992" y="2857496"/>
            <a:ext cx="1028467" cy="1487914"/>
          </a:xfrm>
          <a:prstGeom prst="rect">
            <a:avLst/>
          </a:prstGeom>
          <a:noFill/>
          <a:ln w="19050">
            <a:noFill/>
          </a:ln>
        </p:spPr>
      </p:pic>
      <p:pic>
        <p:nvPicPr>
          <p:cNvPr id="9" name="Picture 2" descr="&amp;Scy;&amp;ncy;&amp;iecy;&amp;gcy;&amp;ocy;&amp;vcy;&amp;icy;&amp;kcy;. &amp;Icy;&amp;lcy;&amp;lcy;&amp;yucy;&amp;scy;&amp;tcy;&amp;rcy;&amp;acy;&amp;tscy;&amp;icy;&amp;yacy;. - &amp;Ncy;&amp;acy;&amp;tcy;&amp;acy;&amp;lcy;&amp;icy;&amp;yacy; &amp;Lcy;&amp;iecy;&amp;ocy;&amp;ncy;&amp;icy;&amp;dcy;&amp;ocy;&amp;vcy;&amp;ncy;&amp;acy; &amp;Scy;&amp;tcy;&amp;iecy;&amp;pcy;&amp;acy;&amp;ncy;&amp;ocy;&amp;vcy;&amp;acy;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0430" y="2857496"/>
            <a:ext cx="953339" cy="1430904"/>
          </a:xfrm>
          <a:prstGeom prst="rect">
            <a:avLst/>
          </a:prstGeom>
          <a:noFill/>
          <a:ln w="19050">
            <a:noFill/>
          </a:ln>
        </p:spPr>
      </p:pic>
      <p:pic>
        <p:nvPicPr>
          <p:cNvPr id="7" name="~PP3342.WAV">
            <a:hlinkClick r:id="" action="ppaction://media"/>
          </p:cNvPr>
          <p:cNvPicPr>
            <a:picLocks noRot="1" noChangeAspect="1"/>
          </p:cNvPicPr>
          <p:nvPr>
            <a:wavAudioFile r:embed="rId1" name="~PP3342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6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6" name="Picture 4" descr="&amp;Pcy;&amp;lcy;&amp;ecy;&amp;jcy;&amp;kcy;&amp;acy;&amp;scy;&amp;tcy; &quot;&amp;zcy;&amp;icy;&amp;mcy;&amp;ncy;&amp;icy;&amp;iecy; &amp;zcy;&amp;acy;&amp;bcy;&amp;acy;&amp;vcy;&amp;ycy;&quot;"/>
          <p:cNvPicPr>
            <a:picLocks noChangeAspect="1" noChangeArrowheads="1"/>
          </p:cNvPicPr>
          <p:nvPr/>
        </p:nvPicPr>
        <p:blipFill>
          <a:blip r:embed="rId3"/>
          <a:srcRect l="5641" r="1692"/>
          <a:stretch>
            <a:fillRect/>
          </a:stretch>
        </p:blipFill>
        <p:spPr bwMode="auto">
          <a:xfrm>
            <a:off x="0" y="0"/>
            <a:ext cx="9190505" cy="6858000"/>
          </a:xfrm>
          <a:prstGeom prst="rect">
            <a:avLst/>
          </a:prstGeom>
          <a:noFill/>
        </p:spPr>
      </p:pic>
      <p:pic>
        <p:nvPicPr>
          <p:cNvPr id="5" name="~PP1438.WAV">
            <a:hlinkClick r:id="" action="ppaction://media"/>
          </p:cNvPr>
          <p:cNvPicPr>
            <a:picLocks noRot="1" noChangeAspect="1"/>
          </p:cNvPicPr>
          <p:nvPr>
            <a:wavAudioFile r:embed="rId1" name="~PP1438.WAV"/>
          </p:nvPr>
        </p:nvPicPr>
        <p:blipFill>
          <a:blip r:embed="rId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45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&amp;Scy;&amp;kcy;&amp;acy;&amp;chcy;&amp;acy;&amp;tcy;&amp;softcy; &amp;ocy;&amp;bcy;&amp;ocy;&amp;icy; &amp;scy;&amp;ncy;&amp;iecy;&amp;gcy;, &amp;scy;&amp;ncy;&amp;iecy;&amp;zhcy;&amp;icy;&amp;ncy;&amp;kcy;&amp;icy;, &amp;Zcy;&amp;icy;&amp;mcy;&amp;acy; - &amp;kcy;&amp;acy;&amp;rcy;&amp;tcy;&amp;icy;&amp;ncy;&amp;kcy;&amp;acy; #14984 c &amp;rcy;&amp;acy;&amp;zcy;&amp;rcy;&amp;iecy;&amp;shcy;&amp;iecy;&amp;ncy;&amp;icy;&amp;iecy;&amp;mcy; 1400x10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/>
          <a:srcRect b="1325"/>
          <a:stretch>
            <a:fillRect/>
          </a:stretch>
        </p:blipFill>
        <p:spPr bwMode="auto">
          <a:xfrm>
            <a:off x="3929058" y="142852"/>
            <a:ext cx="4572032" cy="6582570"/>
          </a:xfrm>
          <a:prstGeom prst="rect">
            <a:avLst/>
          </a:prstGeom>
          <a:noFill/>
          <a:ln w="28575">
            <a:solidFill>
              <a:srgbClr val="1A13AD"/>
            </a:solidFill>
            <a:miter lim="800000"/>
            <a:headEnd/>
            <a:tailEnd/>
          </a:ln>
          <a:effectLst/>
        </p:spPr>
      </p:pic>
      <p:pic>
        <p:nvPicPr>
          <p:cNvPr id="6" name="Picture 2" descr="&amp;Scy;&amp;ncy;&amp;iecy;&amp;gcy;&amp;ocy;&amp;vcy;&amp;icy;&amp;kcy;. &amp;Icy;&amp;lcy;&amp;lcy;&amp;yucy;&amp;scy;&amp;tcy;&amp;rcy;&amp;acy;&amp;tscy;&amp;icy;&amp;yacy;. - &amp;Ncy;&amp;acy;&amp;tcy;&amp;acy;&amp;lcy;&amp;icy;&amp;yacy; &amp;Lcy;&amp;iecy;&amp;ocy;&amp;ncy;&amp;icy;&amp;dcy;&amp;ocy;&amp;vcy;&amp;ncy;&amp;acy; &amp;Scy;&amp;tcy;&amp;iecy;&amp;pcy;&amp;acy;&amp;ncy;&amp;ocy;&amp;vcy;&amp;acy;"/>
          <p:cNvPicPr>
            <a:picLocks noChangeAspect="1" noChangeArrowheads="1"/>
          </p:cNvPicPr>
          <p:nvPr/>
        </p:nvPicPr>
        <p:blipFill>
          <a:blip r:embed="rId5">
            <a:lum bright="-51000"/>
          </a:blip>
          <a:srcRect/>
          <a:stretch>
            <a:fillRect/>
          </a:stretch>
        </p:blipFill>
        <p:spPr bwMode="auto">
          <a:xfrm>
            <a:off x="428596" y="2271429"/>
            <a:ext cx="2428892" cy="3645617"/>
          </a:xfrm>
          <a:prstGeom prst="rect">
            <a:avLst/>
          </a:prstGeom>
          <a:noFill/>
          <a:ln w="19050">
            <a:noFill/>
          </a:ln>
        </p:spPr>
      </p:pic>
      <p:pic>
        <p:nvPicPr>
          <p:cNvPr id="7" name="Picture 2" descr="&amp;Scy;&amp;ncy;&amp;iecy;&amp;gcy;&amp;ocy;&amp;vcy;&amp;icy;&amp;kcy;. &amp;Icy;&amp;lcy;&amp;lcy;&amp;yucy;&amp;scy;&amp;tcy;&amp;rcy;&amp;acy;&amp;tscy;&amp;icy;&amp;yacy;. - &amp;Ncy;&amp;acy;&amp;tcy;&amp;acy;&amp;lcy;&amp;icy;&amp;yacy; &amp;Lcy;&amp;iecy;&amp;ocy;&amp;ncy;&amp;icy;&amp;dcy;&amp;ocy;&amp;vcy;&amp;ncy;&amp;acy; &amp;Scy;&amp;tcy;&amp;iecy;&amp;pcy;&amp;acy;&amp;ncy;&amp;ocy;&amp;vcy;&amp;acy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2357162"/>
            <a:ext cx="2286016" cy="3431168"/>
          </a:xfrm>
          <a:prstGeom prst="rect">
            <a:avLst/>
          </a:prstGeom>
          <a:noFill/>
          <a:ln w="19050">
            <a:noFill/>
          </a:ln>
        </p:spPr>
      </p:pic>
      <p:pic>
        <p:nvPicPr>
          <p:cNvPr id="8" name="~PP3052.WAV">
            <a:hlinkClick r:id="" action="ppaction://media"/>
          </p:cNvPr>
          <p:cNvPicPr>
            <a:picLocks noRot="1" noChangeAspect="1"/>
          </p:cNvPicPr>
          <p:nvPr>
            <a:wavAudioFile r:embed="rId1" name="~PP3052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39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RobbyBobby.ru - &amp;icy;&amp;ncy;&amp;tcy;&amp;iecy;&amp;rcy;&amp;ncy;&amp;iecy;&amp;tcy;-&amp;mcy;&amp;acy;&amp;gcy;&amp;acy;&amp;zcy;&amp;icy;&amp;ncy; &amp;tcy;&amp;ocy;&amp;vcy;&amp;acy;&amp;rcy;&amp;ocy;&amp;vcy; &amp;dcy;&amp;lcy;&amp;yacy; &amp;dcy;&amp;iecy;&amp;tcy;&amp;iecy;&amp;jcy; &amp;vcy; &amp;Icy;&amp;rcy;&amp;kcy;&amp;ucy;&amp;tcy;&amp;scy;&amp;kcy;&amp;iecy; (&amp;scy;&amp;kcy;&amp;icy;&amp;dcy;&amp;kcy;&amp;icy;, &amp;acy;&amp;kcy;&amp;tscy;&amp;icy;&amp;icy;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~PP4087.WAV">
            <a:hlinkClick r:id="" action="ppaction://media"/>
          </p:cNvPr>
          <p:cNvPicPr>
            <a:picLocks noRot="1" noChangeAspect="1"/>
          </p:cNvPicPr>
          <p:nvPr>
            <a:wavAudioFile r:embed="rId1" name="~PP4087.WAV"/>
          </p:nvPr>
        </p:nvPicPr>
        <p:blipFill>
          <a:blip r:embed="rId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0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&amp;Scy;&amp;kcy;&amp;acy;&amp;chcy;&amp;acy;&amp;tcy;&amp;softcy; &amp;ocy;&amp;bcy;&amp;ocy;&amp;icy; &amp;scy;&amp;ncy;&amp;iecy;&amp;gcy;, &amp;scy;&amp;ncy;&amp;iecy;&amp;zhcy;&amp;icy;&amp;ncy;&amp;kcy;&amp;icy;, &amp;Zcy;&amp;icy;&amp;mcy;&amp;acy; - &amp;kcy;&amp;acy;&amp;rcy;&amp;tcy;&amp;icy;&amp;ncy;&amp;kcy;&amp;acy; #14984 c &amp;rcy;&amp;acy;&amp;zcy;&amp;rcy;&amp;iecy;&amp;shcy;&amp;iecy;&amp;ncy;&amp;icy;&amp;iecy;&amp;mcy; 1400x10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Picture 2" descr="C:\TEMP\Rar$DI00.724\Найди отличия_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785794"/>
            <a:ext cx="6786610" cy="4949974"/>
          </a:xfrm>
          <a:prstGeom prst="rect">
            <a:avLst/>
          </a:prstGeom>
          <a:noFill/>
        </p:spPr>
      </p:pic>
      <p:pic>
        <p:nvPicPr>
          <p:cNvPr id="10" name="Picture 2" descr="&amp;Scy;&amp;ncy;&amp;iecy;&amp;gcy;&amp;ocy;&amp;vcy;&amp;icy;&amp;kcy;. &amp;Icy;&amp;lcy;&amp;lcy;&amp;yucy;&amp;scy;&amp;tcy;&amp;rcy;&amp;acy;&amp;tscy;&amp;icy;&amp;yacy;. - &amp;Ncy;&amp;acy;&amp;tcy;&amp;acy;&amp;lcy;&amp;icy;&amp;yacy; &amp;Lcy;&amp;iecy;&amp;ocy;&amp;ncy;&amp;icy;&amp;dcy;&amp;ocy;&amp;vcy;&amp;ncy;&amp;acy; &amp;Scy;&amp;tcy;&amp;iecy;&amp;pcy;&amp;acy;&amp;ncy;&amp;ocy;&amp;vcy;&amp;acy;"/>
          <p:cNvPicPr>
            <a:picLocks noChangeAspect="1" noChangeArrowheads="1"/>
          </p:cNvPicPr>
          <p:nvPr/>
        </p:nvPicPr>
        <p:blipFill>
          <a:blip r:embed="rId5">
            <a:lum bright="-51000"/>
          </a:blip>
          <a:srcRect/>
          <a:stretch>
            <a:fillRect/>
          </a:stretch>
        </p:blipFill>
        <p:spPr bwMode="auto">
          <a:xfrm flipH="1">
            <a:off x="6715140" y="1714488"/>
            <a:ext cx="2286016" cy="3645617"/>
          </a:xfrm>
          <a:prstGeom prst="rect">
            <a:avLst/>
          </a:prstGeom>
          <a:noFill/>
          <a:ln w="19050">
            <a:noFill/>
          </a:ln>
        </p:spPr>
      </p:pic>
      <p:pic>
        <p:nvPicPr>
          <p:cNvPr id="11" name="Picture 2" descr="&amp;Scy;&amp;ncy;&amp;iecy;&amp;gcy;&amp;ocy;&amp;vcy;&amp;icy;&amp;kcy;. &amp;Icy;&amp;lcy;&amp;lcy;&amp;yucy;&amp;scy;&amp;tcy;&amp;rcy;&amp;acy;&amp;tscy;&amp;icy;&amp;yacy;. - &amp;Ncy;&amp;acy;&amp;tcy;&amp;acy;&amp;lcy;&amp;icy;&amp;yacy; &amp;Lcy;&amp;iecy;&amp;ocy;&amp;ncy;&amp;icy;&amp;dcy;&amp;ocy;&amp;vcy;&amp;ncy;&amp;acy; &amp;Scy;&amp;tcy;&amp;iecy;&amp;pcy;&amp;acy;&amp;ncy;&amp;ocy;&amp;vcy;&amp;acy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6786578" y="1785926"/>
            <a:ext cx="2143140" cy="3431168"/>
          </a:xfrm>
          <a:prstGeom prst="rect">
            <a:avLst/>
          </a:prstGeom>
          <a:noFill/>
          <a:ln w="19050">
            <a:noFill/>
          </a:ln>
        </p:spPr>
      </p:pic>
      <p:pic>
        <p:nvPicPr>
          <p:cNvPr id="6" name="~PP2116.WAV">
            <a:hlinkClick r:id="" action="ppaction://media"/>
          </p:cNvPr>
          <p:cNvPicPr>
            <a:picLocks noRot="1" noChangeAspect="1"/>
          </p:cNvPicPr>
          <p:nvPr>
            <a:wavAudioFile r:embed="rId1" name="~PP2116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7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&amp;Scy;&amp;kcy;&amp;acy;&amp;chcy;&amp;acy;&amp;tcy;&amp;softcy; &amp;ocy;&amp;bcy;&amp;ocy;&amp;icy; &amp;scy;&amp;ncy;&amp;iecy;&amp;gcy;, &amp;scy;&amp;ncy;&amp;iecy;&amp;zhcy;&amp;icy;&amp;ncy;&amp;kcy;&amp;icy;, &amp;Zcy;&amp;icy;&amp;mcy;&amp;acy; - &amp;kcy;&amp;acy;&amp;rcy;&amp;tcy;&amp;icy;&amp;ncy;&amp;kcy;&amp;acy; #14984 c &amp;rcy;&amp;acy;&amp;zcy;&amp;rcy;&amp;iecy;&amp;shcy;&amp;iecy;&amp;ncy;&amp;icy;&amp;iecy;&amp;mcy; 1400x10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1748" name="Picture 4" descr=" &amp;Ncy;&amp;ocy;&amp;vcy;&amp;ocy;&amp;gcy;&amp;ocy;&amp;dcy;&amp;ncy;&amp;icy;&amp;jcy; &amp;khcy;&amp;ocy;&amp;rcy;&amp;ocy;&amp;vcy;&amp;ocy;&amp;dcy; &amp;Icy;&amp;zcy; &amp;ncy;&amp;icy;&amp;khcy; &amp;vcy;&amp;ycy; &amp;ucy;&amp;zcy;&amp;ncy;&amp;acy;&amp;iecy;&amp;tcy;&amp;iecy;, &amp;kcy;&amp;acy;&amp;kcy; &amp;zcy;&amp;dcy;&amp;ocy;&amp;rcy;&amp;ocy;&amp;vcy;&amp;ocy; &amp;vcy;&amp;ocy;&amp;dcy;&amp;icy;&amp;tcy;&amp;softcy; &amp;khcy;&amp;ocy;&amp;rcy;&amp;ocy;&amp;vcy;&amp;ocy;&amp;dcy;&amp;ycy; &amp;vcy;&amp;ocy;&amp;kcy;&amp;rcy;&amp;ucy;&amp;gcy; &amp;ncy;&amp;acy;&amp;rcy;&amp;yacy;&amp;dcy;&amp;ncy;&amp;ocy;&amp;jcy; &amp;iocy;&amp;lcy;&amp;kcy;&amp;icy;, &amp;pcy;&amp;ocy;&amp;lcy;&amp;ucy;&amp;chcy;&amp;acy;&amp;tcy;&amp;softcy; &amp;dcy;&amp;ocy;&amp;lcy;&amp;gcy;&amp;ocy;&amp;zhcy;&amp;dcy;&amp;acy;&amp;ncy;&amp;ncy;&amp;ycy;&amp;iecy; &amp;pcy;&amp;ocy;&amp;dcy;&amp;acy;&amp;rcy;&amp;kcy;&amp;icy;, &amp;lcy;&amp;iecy;&amp;pcy;&amp;icy;&amp;tcy;&amp;softcy; &amp;scy;&amp;ncy;&amp;iecy;&amp;zhcy;&amp;ncy;&amp;ucy;&amp;yucy; &amp;bcy;&amp;acy;&amp;bcy;&amp;ucy;, &amp;scy;&amp;kcy;&amp;ocy;&amp;lcy;&amp;softcy;&amp;zcy;&amp;icy;&amp;tcy;&amp;softcy; &amp;ncy;&amp;acy; &amp;lcy;&amp;ycy;&amp;zhcy;&amp;acy;&amp;khcy; &amp;pcy;&amp;ocy;"/>
          <p:cNvPicPr>
            <a:picLocks noChangeAspect="1" noChangeArrowheads="1"/>
          </p:cNvPicPr>
          <p:nvPr/>
        </p:nvPicPr>
        <p:blipFill>
          <a:blip r:embed="rId4"/>
          <a:srcRect t="32663"/>
          <a:stretch>
            <a:fillRect/>
          </a:stretch>
        </p:blipFill>
        <p:spPr bwMode="auto">
          <a:xfrm>
            <a:off x="2500298" y="571480"/>
            <a:ext cx="6286512" cy="5714750"/>
          </a:xfrm>
          <a:prstGeom prst="rect">
            <a:avLst/>
          </a:prstGeom>
          <a:noFill/>
          <a:ln w="28575">
            <a:solidFill>
              <a:srgbClr val="1A13AD"/>
            </a:solidFill>
          </a:ln>
        </p:spPr>
      </p:pic>
      <p:pic>
        <p:nvPicPr>
          <p:cNvPr id="7" name="Picture 2" descr="&amp;Scy;&amp;ncy;&amp;iecy;&amp;gcy;&amp;ocy;&amp;vcy;&amp;icy;&amp;kcy;. &amp;Icy;&amp;lcy;&amp;lcy;&amp;yucy;&amp;scy;&amp;tcy;&amp;rcy;&amp;acy;&amp;tscy;&amp;icy;&amp;yacy;. - &amp;Ncy;&amp;acy;&amp;tcy;&amp;acy;&amp;lcy;&amp;icy;&amp;yacy; &amp;Lcy;&amp;iecy;&amp;ocy;&amp;ncy;&amp;icy;&amp;dcy;&amp;ocy;&amp;vcy;&amp;ncy;&amp;acy; &amp;Scy;&amp;tcy;&amp;iecy;&amp;pcy;&amp;acy;&amp;ncy;&amp;ocy;&amp;vcy;&amp;acy;"/>
          <p:cNvPicPr>
            <a:picLocks noChangeAspect="1" noChangeArrowheads="1"/>
          </p:cNvPicPr>
          <p:nvPr/>
        </p:nvPicPr>
        <p:blipFill>
          <a:blip r:embed="rId5">
            <a:lum bright="-51000"/>
          </a:blip>
          <a:srcRect/>
          <a:stretch>
            <a:fillRect/>
          </a:stretch>
        </p:blipFill>
        <p:spPr bwMode="auto">
          <a:xfrm>
            <a:off x="428596" y="2271429"/>
            <a:ext cx="2428892" cy="3645617"/>
          </a:xfrm>
          <a:prstGeom prst="rect">
            <a:avLst/>
          </a:prstGeom>
          <a:noFill/>
          <a:ln w="19050">
            <a:noFill/>
          </a:ln>
        </p:spPr>
      </p:pic>
      <p:pic>
        <p:nvPicPr>
          <p:cNvPr id="8" name="Picture 2" descr="&amp;Scy;&amp;ncy;&amp;iecy;&amp;gcy;&amp;ocy;&amp;vcy;&amp;icy;&amp;kcy;. &amp;Icy;&amp;lcy;&amp;lcy;&amp;yucy;&amp;scy;&amp;tcy;&amp;rcy;&amp;acy;&amp;tscy;&amp;icy;&amp;yacy;. - &amp;Ncy;&amp;acy;&amp;tcy;&amp;acy;&amp;lcy;&amp;icy;&amp;yacy; &amp;Lcy;&amp;iecy;&amp;ocy;&amp;ncy;&amp;icy;&amp;dcy;&amp;ocy;&amp;vcy;&amp;ncy;&amp;acy; &amp;Scy;&amp;tcy;&amp;iecy;&amp;pcy;&amp;acy;&amp;ncy;&amp;ocy;&amp;vcy;&amp;acy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2357162"/>
            <a:ext cx="2286016" cy="3431168"/>
          </a:xfrm>
          <a:prstGeom prst="rect">
            <a:avLst/>
          </a:prstGeom>
          <a:noFill/>
          <a:ln w="19050">
            <a:noFill/>
          </a:ln>
        </p:spPr>
      </p:pic>
      <p:pic>
        <p:nvPicPr>
          <p:cNvPr id="9" name="~PP3114.WAV">
            <a:hlinkClick r:id="" action="ppaction://media"/>
          </p:cNvPr>
          <p:cNvPicPr>
            <a:picLocks noRot="1" noChangeAspect="1"/>
          </p:cNvPicPr>
          <p:nvPr>
            <a:wavAudioFile r:embed="rId1" name="~PP3114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74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 l="17717" t="17717" r="18012" b="2472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 descr="&amp;Ncy;&amp;ocy;&amp;vcy;&amp;ocy;&amp;gcy;&amp;ocy;&amp;dcy;&amp;ncy;&amp;icy;&amp;iecy; &amp;ocy;&amp;bcy;&amp;ocy;&amp;icy; &amp;ncy;&amp;acy; &amp;rcy;&amp;acy;&amp;bcy;&amp;ocy;&amp;chcy;&amp;icy;&amp;jcy; &amp;scy;&amp;tcy;&amp;ocy;&amp;lcy;. &quot; WWW.OPEN.AZ - &amp;Ocy;&amp;Tcy;&amp;Kcy;&amp;Rcy;&amp;Ocy;&amp;Jcy; &amp;Dcy;&amp;Lcy;&amp;YAcy; &amp;Scy;&amp;IEcy;&amp;Bcy;&amp;YAcy; &amp;Acy;&amp;Zcy;&amp;IEcy;&amp;Rcy;&amp;Bcy;&amp;Acy;&amp;Jcy;&amp;Dcy;&amp;ZHcy;&amp;Acy;&amp;Ncy;!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857232"/>
            <a:ext cx="6429420" cy="471490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5368" name="Picture 8" descr="&amp;Kcy;&amp;rcy;&amp;ocy;&amp;lcy;&amp;icy;&amp;kcy;&amp;icy; - &amp;kcy;&amp;lcy;&amp;icy;&amp;pcy;&amp;acy;&amp;rcy;&amp;tcy; &amp;bcy;&amp;iecy;&amp;zcy; &amp;fcy;&amp;ocy;&amp;ncy;&amp;acy;. &amp;Scy;&amp;icy;&amp;mcy;&amp;vcy;&amp;ocy;&amp;lcy; 2011 &amp;gcy;&amp;ocy;&amp;dcy;&amp;acy;. Rabbits - clipar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3786190"/>
            <a:ext cx="433300" cy="463619"/>
          </a:xfrm>
          <a:prstGeom prst="rect">
            <a:avLst/>
          </a:prstGeom>
          <a:noFill/>
        </p:spPr>
      </p:pic>
      <p:pic>
        <p:nvPicPr>
          <p:cNvPr id="7" name="~PP3163.WAV">
            <a:hlinkClick r:id="" action="ppaction://media"/>
          </p:cNvPr>
          <p:cNvPicPr>
            <a:picLocks noRot="1" noChangeAspect="1"/>
          </p:cNvPicPr>
          <p:nvPr>
            <a:wavAudioFile r:embed="rId1" name="~PP3163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2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&amp;Zcy;&amp;icy;&amp;mcy;&amp;acy; &amp;kcy;&amp;acy;&amp;rcy;&amp;tcy;&amp;icy;&amp;ncy;&amp;kcy;&amp;icy; &amp;Kcy;&amp;acy;&amp;rcy;&amp;tcy;&amp;icy;&amp;ncy;&amp;kcy;&amp;icy;"/>
          <p:cNvPicPr>
            <a:picLocks noChangeAspect="1" noChangeArrowheads="1"/>
          </p:cNvPicPr>
          <p:nvPr/>
        </p:nvPicPr>
        <p:blipFill>
          <a:blip r:embed="rId4"/>
          <a:srcRect r="2686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&amp;Scy;&amp;ncy;&amp;iecy;&amp;gcy;&amp;ocy;&amp;vcy;&amp;icy;&amp;kcy;. &amp;Icy;&amp;lcy;&amp;lcy;&amp;yucy;&amp;scy;&amp;tcy;&amp;rcy;&amp;acy;&amp;tscy;&amp;icy;&amp;yacy;. - &amp;Ncy;&amp;acy;&amp;tcy;&amp;acy;&amp;lcy;&amp;icy;&amp;yacy; &amp;Lcy;&amp;iecy;&amp;ocy;&amp;ncy;&amp;icy;&amp;dcy;&amp;ocy;&amp;vcy;&amp;ncy;&amp;acy; &amp;Scy;&amp;tcy;&amp;iecy;&amp;pcy;&amp;acy;&amp;ncy;&amp;ocy;&amp;vcy;&amp;acy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3000364" y="1571612"/>
            <a:ext cx="2928926" cy="4717857"/>
          </a:xfrm>
          <a:prstGeom prst="rect">
            <a:avLst/>
          </a:prstGeom>
          <a:noFill/>
        </p:spPr>
      </p:pic>
      <p:pic>
        <p:nvPicPr>
          <p:cNvPr id="4100" name="Picture 4" descr="Grandfather Frost, Santa Claus and Snow Maiden &amp;Dcy;&amp;iecy;&amp;dcy; &amp;Mcy;&amp;ocy;&amp;rcy;&amp;ocy;&amp;zcy;, &amp;Scy;&amp;acy;&amp;ncy;&amp;tcy;&amp;acy; &amp;Kcy;&amp;lcy;&amp;acy;&amp;ucy;&amp;scy;, &amp;Scy;&amp;ncy;&amp;iecy;&amp;gcy;&amp;ucy;&amp;rcy;&amp;ocy;&amp;chcy;&amp;kcy;&amp;acy; &amp;icy; &amp;ncy;&amp;ocy;&amp;vcy;&amp;ocy;&amp;gcy;&amp;ocy;&amp;dcy;&amp;ncy;&amp;icy;&amp;iecy; &amp;pcy;&amp;iecy;&amp;rcy;&amp;scy;&amp;ocy;&amp;ncy;&amp;acy;&amp;zhcy;&amp;icy; &quot; PixelBrush - &amp;Pcy;&amp;ocy;&amp;rcy;&amp;tcy;&amp;acy;&amp;lcy; &amp;ocy;"/>
          <p:cNvPicPr>
            <a:picLocks noChangeAspect="1" noChangeArrowheads="1"/>
          </p:cNvPicPr>
          <p:nvPr/>
        </p:nvPicPr>
        <p:blipFill>
          <a:blip r:embed="rId6" cstate="print">
            <a:lum bright="-17000" contrast="18000"/>
          </a:blip>
          <a:srcRect/>
          <a:stretch>
            <a:fillRect/>
          </a:stretch>
        </p:blipFill>
        <p:spPr bwMode="auto">
          <a:xfrm>
            <a:off x="1000100" y="4357694"/>
            <a:ext cx="1143008" cy="2293636"/>
          </a:xfrm>
          <a:prstGeom prst="rect">
            <a:avLst/>
          </a:prstGeom>
          <a:noFill/>
        </p:spPr>
      </p:pic>
      <p:pic>
        <p:nvPicPr>
          <p:cNvPr id="4102" name="Picture 6" descr="&amp;Pcy;&amp;tcy;&amp;icy;&amp;tscy;&amp;ycy; &amp;ncy;&amp;acy; &amp;pcy;&amp;rcy;&amp;ocy;&amp;zcy;&amp;rcy;&amp;acy;&amp;chcy;&amp;ncy;&amp;ocy;&amp;mcy; &amp;fcy;&amp;ocy;&amp;ncy;&amp;iecy; &quot; ALLDAY - &amp;ncy;&amp;acy;&amp;rcy;&amp;ocy;&amp;dcy;&amp;ncy;&amp;ycy;&amp;jcy; &amp;scy;&amp;acy;&amp;jcy;&amp;tcy; &amp;ocy; &amp;dcy;&amp;icy;&amp;zcy;&amp;acy;&amp;jcy;&amp;ncy;&amp;iecy;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7286644" y="2643182"/>
            <a:ext cx="1357322" cy="1328045"/>
          </a:xfrm>
          <a:prstGeom prst="rect">
            <a:avLst/>
          </a:prstGeom>
          <a:noFill/>
        </p:spPr>
      </p:pic>
      <p:pic>
        <p:nvPicPr>
          <p:cNvPr id="18" name="Picture 17" descr="C:\Снегопад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4414" y="1000108"/>
            <a:ext cx="1928826" cy="150019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4117" name="Picture 21" descr="&amp;Fcy;&amp;ocy;&amp;ncy;&amp;ycy;. &amp;Ncy;&amp;acy;&amp;bcy;&amp;ocy;&amp;rcy;&amp;ycy; &amp;icy; &amp;Fcy;&amp;ocy;&amp;ncy;&amp;ycy; &amp;ocy;&amp;tcy; MissKcu &amp;Zcy;&amp;acy;&amp;pcy;&amp;icy;&amp;scy;&amp;icy; &amp;vcy; &amp;rcy;&amp;ucy;&amp;bcy;&amp;rcy;&amp;icy;&amp;kcy;&amp;iecy; &amp;Fcy;&amp;ocy;&amp;ncy;&amp;ycy;. &amp;Ncy;&amp;acy;&amp;bcy;&amp;ocy;&amp;rcy;&amp;ycy; &amp;icy; &amp;Fcy;&amp;ocy;&amp;ncy;&amp;ycy; &amp;ocy;&amp;tcy; MissKcu &amp;Dcy;&amp;ncy;&amp;iecy;&amp;vcy;&amp;ncy;&amp;icy;&amp;kcy; &amp;CHcy;&amp;iecy;&amp;rcy;&amp;ncy;&amp;ocy;&amp;jcy; &amp;Kcy;&amp;ocy;&amp;shcy;&amp;kcy;&amp;icy; MissKcu : LiveInternet - &amp;Rcy;&amp;ocy;&amp;scy;"/>
          <p:cNvPicPr>
            <a:picLocks noChangeAspect="1" noChangeArrowheads="1"/>
          </p:cNvPicPr>
          <p:nvPr/>
        </p:nvPicPr>
        <p:blipFill>
          <a:blip r:embed="rId9" cstate="print">
            <a:lum bright="4000" contrast="6000"/>
          </a:blip>
          <a:srcRect/>
          <a:stretch>
            <a:fillRect/>
          </a:stretch>
        </p:blipFill>
        <p:spPr bwMode="auto">
          <a:xfrm>
            <a:off x="6429388" y="4643446"/>
            <a:ext cx="2214578" cy="1892773"/>
          </a:xfrm>
          <a:prstGeom prst="rect">
            <a:avLst/>
          </a:prstGeom>
          <a:noFill/>
        </p:spPr>
      </p:pic>
      <p:pic>
        <p:nvPicPr>
          <p:cNvPr id="4121" name="Picture 25" descr="&amp;Vcy;&amp;iecy;&amp;kcy;&amp;tcy;&amp;ocy;&amp;rcy;&amp;ncy;&amp;ycy;&amp;iecy; &amp;scy;&amp;ncy;&amp;iecy;&amp;zhcy;&amp;icy;&amp;ncy;&amp;kcy;&amp;icy; / Vector snowflakes &quot; NIFIGA-SEBE.RU - &amp;fcy;&amp;ocy;&amp;tcy;&amp;ocy;&amp;gcy;&amp;rcy;&amp;acy;&amp;fcy;&amp;icy;&amp;icy;, &amp;kcy;&amp;lcy;&amp;icy;&amp;pcy;&amp;acy;&amp;rcy;&amp;tcy;&amp;ycy;, &amp;vcy;&amp;iecy;&amp;kcy;&amp;tcy;&amp;ocy;&amp;rcy;, &amp;kcy;&amp;acy;&amp;rcy;&amp;tcy;&amp;icy;&amp;ncy;&amp;kcy;&amp;icy; &amp;icy; &amp;shcy;&amp;acy;&amp;bcy;&amp;lcy;&amp;ocy;&amp;ncy;&amp;ycy;"/>
          <p:cNvPicPr>
            <a:picLocks noChangeAspect="1" noChangeArrowheads="1"/>
          </p:cNvPicPr>
          <p:nvPr/>
        </p:nvPicPr>
        <p:blipFill>
          <a:blip r:embed="rId10" cstate="print">
            <a:lum bright="-32000" contrast="5000"/>
          </a:blip>
          <a:srcRect/>
          <a:stretch>
            <a:fillRect/>
          </a:stretch>
        </p:blipFill>
        <p:spPr bwMode="auto">
          <a:xfrm>
            <a:off x="6286512" y="571480"/>
            <a:ext cx="1357322" cy="1557912"/>
          </a:xfrm>
          <a:prstGeom prst="rect">
            <a:avLst/>
          </a:prstGeom>
          <a:noFill/>
        </p:spPr>
      </p:pic>
      <p:pic>
        <p:nvPicPr>
          <p:cNvPr id="10" name="~PP1673.WAV">
            <a:hlinkClick r:id="" action="ppaction://media"/>
          </p:cNvPr>
          <p:cNvPicPr>
            <a:picLocks noRot="1" noChangeAspect="1"/>
          </p:cNvPicPr>
          <p:nvPr>
            <a:wavAudioFile r:embed="rId2" name="~PP1673.WAV"/>
          </p:nvPr>
        </p:nvPicPr>
        <p:blipFill>
          <a:blip r:embed="rId11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75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 l="17717" t="17717" r="18012" b="2472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 descr="&amp;Ncy;&amp;ocy;&amp;vcy;&amp;ocy;&amp;gcy;&amp;ocy;&amp;dcy;&amp;ncy;&amp;icy;&amp;iecy; &amp;ocy;&amp;bcy;&amp;ocy;&amp;icy; &amp;ncy;&amp;acy; &amp;rcy;&amp;acy;&amp;bcy;&amp;ocy;&amp;chcy;&amp;icy;&amp;jcy; &amp;scy;&amp;tcy;&amp;ocy;&amp;lcy;. &quot; WWW.OPEN.AZ - &amp;Ocy;&amp;Tcy;&amp;Kcy;&amp;Rcy;&amp;Ocy;&amp;Jcy; &amp;Dcy;&amp;Lcy;&amp;YAcy; &amp;Scy;&amp;IEcy;&amp;Bcy;&amp;YAcy; &amp;Acy;&amp;Zcy;&amp;IEcy;&amp;Rcy;&amp;Bcy;&amp;Acy;&amp;Jcy;&amp;Dcy;&amp;ZHcy;&amp;Acy;&amp;Ncy;!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857232"/>
            <a:ext cx="6429420" cy="471490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5368" name="Picture 8" descr="&amp;Kcy;&amp;rcy;&amp;ocy;&amp;lcy;&amp;icy;&amp;kcy;&amp;icy; - &amp;kcy;&amp;lcy;&amp;icy;&amp;pcy;&amp;acy;&amp;rcy;&amp;tcy; &amp;bcy;&amp;iecy;&amp;zcy; &amp;fcy;&amp;ocy;&amp;ncy;&amp;acy;. &amp;Scy;&amp;icy;&amp;mcy;&amp;vcy;&amp;ocy;&amp;lcy; 2011 &amp;gcy;&amp;ocy;&amp;dcy;&amp;acy;. Rabbits - clipar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3786190"/>
            <a:ext cx="433300" cy="463619"/>
          </a:xfrm>
          <a:prstGeom prst="rect">
            <a:avLst/>
          </a:prstGeom>
          <a:noFill/>
        </p:spPr>
      </p:pic>
      <p:pic>
        <p:nvPicPr>
          <p:cNvPr id="7" name="~PP3163.WAV">
            <a:hlinkClick r:id="" action="ppaction://media"/>
          </p:cNvPr>
          <p:cNvPicPr>
            <a:picLocks noRot="1" noChangeAspect="1"/>
          </p:cNvPicPr>
          <p:nvPr>
            <a:wavAudioFile r:embed="rId1" name="~PP3163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220"/>
  <p:timing>
    <p:tnLst>
      <p:par>
        <p:cTn id="1" dur="indefinite" restart="never" nodeType="tmRoot">
          <p:childTnLst>
            <p:audio isNarration="1">
              <p:cMediaNode showWhenStopped="0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&amp;Scy;&amp;kcy;&amp;acy;&amp;chcy;&amp;icy;&amp;vcy;&amp;acy;&amp;ncy;&amp;icy;&amp;iecy; &amp;icy;&amp;zcy;&amp;ocy;&amp;bcy;&amp;rcy;&amp;acy;&amp;zhcy;&amp;iecy;&amp;ncy;&amp;icy;&amp;yacy;: &amp;scy;&amp;ncy;&amp;iecy;&amp;gcy;, &amp;scy;&amp;lcy;&amp;iecy;&amp;dcy;&amp;ycy;, &amp;zcy;&amp;icy;&amp;mcy;&amp;acy; 164512 / &amp;Rcy;&amp;acy;&amp;zcy;&amp;rcy;&amp;iecy;&amp;shcy;&amp;iecy;&amp;ncy;&amp;icy;…"/>
          <p:cNvPicPr>
            <a:picLocks noChangeAspect="1" noChangeArrowheads="1"/>
          </p:cNvPicPr>
          <p:nvPr/>
        </p:nvPicPr>
        <p:blipFill>
          <a:blip r:embed="rId3"/>
          <a:srcRect r="14764"/>
          <a:stretch>
            <a:fillRect/>
          </a:stretch>
        </p:blipFill>
        <p:spPr bwMode="auto">
          <a:xfrm>
            <a:off x="0" y="0"/>
            <a:ext cx="9201278" cy="6858000"/>
          </a:xfrm>
          <a:prstGeom prst="rect">
            <a:avLst/>
          </a:prstGeom>
          <a:noFill/>
        </p:spPr>
      </p:pic>
      <p:pic>
        <p:nvPicPr>
          <p:cNvPr id="5" name="Picture 2" descr="&amp;Scy;&amp;ncy;&amp;iecy;&amp;gcy;&amp;ocy;&amp;vcy;&amp;icy;&amp;kcy;. &amp;Icy;&amp;lcy;&amp;lcy;&amp;yucy;&amp;scy;&amp;tcy;&amp;rcy;&amp;acy;&amp;tscy;&amp;icy;&amp;yacy;. - &amp;Ncy;&amp;acy;&amp;tcy;&amp;acy;&amp;lcy;&amp;icy;&amp;yacy; &amp;Lcy;&amp;iecy;&amp;ocy;&amp;ncy;&amp;icy;&amp;dcy;&amp;ocy;&amp;vcy;&amp;ncy;&amp;acy; &amp;Scy;&amp;tcy;&amp;iecy;&amp;pcy;&amp;acy;&amp;ncy;&amp;ocy;&amp;vcy;&amp;acy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3071810"/>
            <a:ext cx="2191361" cy="3289097"/>
          </a:xfrm>
          <a:prstGeom prst="rect">
            <a:avLst/>
          </a:prstGeom>
          <a:noFill/>
        </p:spPr>
      </p:pic>
      <p:pic>
        <p:nvPicPr>
          <p:cNvPr id="7" name="~PP2628.WAV">
            <a:hlinkClick r:id="" action="ppaction://media"/>
          </p:cNvPr>
          <p:cNvPicPr>
            <a:picLocks noRot="1" noChangeAspect="1"/>
          </p:cNvPicPr>
          <p:nvPr>
            <a:wavAudioFile r:embed="rId1" name="~PP2628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2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&amp;Scy;&amp;ncy;&amp;iecy;&amp;gcy; &amp;Acy;&amp;ncy;&amp;icy;&amp;mcy;&amp;acy;&amp;shcy;&amp;kcy;&amp;icy;, &amp;acy;&amp;ncy;&amp;icy;&amp;mcy;&amp;acy;&amp;tscy;&amp;icy;&amp;ocy;&amp;ncy;&amp;ncy;&amp;ycy;&amp;iecy; &amp;kcy;&amp;acy;&amp;rcy;&amp;tcy;&amp;icy;&amp;ncy;&amp;kcy;&amp;icy; &amp;scy; &amp;kcy;&amp;ocy;&amp;dcy;&amp;acy;&amp;mcy;&amp;icy; &amp;dcy;&amp;lcy;&amp;yacy; &amp;dcy;&amp;ncy;&amp;iecy;&amp;vcy;&amp;ncy;&amp;icy;&amp;kcy;&amp;ocy;&amp;vcy; &amp;icy; &amp;bcy;&amp;lcy;&amp;ocy;&amp;gcy;&amp;ocy;&amp;vcy;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2909" y="-142900"/>
            <a:ext cx="9525067" cy="7143800"/>
          </a:xfrm>
          <a:prstGeom prst="rect">
            <a:avLst/>
          </a:prstGeom>
          <a:noFill/>
        </p:spPr>
      </p:pic>
      <p:pic>
        <p:nvPicPr>
          <p:cNvPr id="6" name="Picture 2" descr="&amp;Scy;&amp;ncy;&amp;iecy;&amp;gcy;&amp;ocy;&amp;vcy;&amp;icy;&amp;kcy;. &amp;Icy;&amp;lcy;&amp;lcy;&amp;yucy;&amp;scy;&amp;tcy;&amp;rcy;&amp;acy;&amp;tscy;&amp;icy;&amp;yacy;. - &amp;Ncy;&amp;acy;&amp;tcy;&amp;acy;&amp;lcy;&amp;icy;&amp;yacy; &amp;Lcy;&amp;iecy;&amp;ocy;&amp;ncy;&amp;icy;&amp;dcy;&amp;ocy;&amp;vcy;&amp;ncy;&amp;acy; &amp;Scy;&amp;tcy;&amp;iecy;&amp;pcy;&amp;acy;&amp;ncy;&amp;ocy;&amp;vcy;&amp;acy;"/>
          <p:cNvPicPr>
            <a:picLocks noChangeAspect="1" noChangeArrowheads="1"/>
          </p:cNvPicPr>
          <p:nvPr/>
        </p:nvPicPr>
        <p:blipFill>
          <a:blip r:embed="rId4">
            <a:lum bright="-51000"/>
          </a:blip>
          <a:srcRect/>
          <a:stretch>
            <a:fillRect/>
          </a:stretch>
        </p:blipFill>
        <p:spPr bwMode="auto">
          <a:xfrm>
            <a:off x="500034" y="3071810"/>
            <a:ext cx="2133616" cy="3202426"/>
          </a:xfrm>
          <a:prstGeom prst="rect">
            <a:avLst/>
          </a:prstGeom>
          <a:noFill/>
          <a:ln w="19050">
            <a:noFill/>
          </a:ln>
        </p:spPr>
      </p:pic>
      <p:pic>
        <p:nvPicPr>
          <p:cNvPr id="7" name="Picture 2" descr="&amp;Scy;&amp;ncy;&amp;iecy;&amp;gcy;&amp;ocy;&amp;vcy;&amp;icy;&amp;kcy;. &amp;Icy;&amp;lcy;&amp;lcy;&amp;yucy;&amp;scy;&amp;tcy;&amp;rcy;&amp;acy;&amp;tscy;&amp;icy;&amp;yacy;. - &amp;Ncy;&amp;acy;&amp;tcy;&amp;acy;&amp;lcy;&amp;icy;&amp;yacy; &amp;Lcy;&amp;iecy;&amp;ocy;&amp;ncy;&amp;icy;&amp;dcy;&amp;ocy;&amp;vcy;&amp;ncy;&amp;acy; &amp;Scy;&amp;tcy;&amp;iecy;&amp;pcy;&amp;acy;&amp;ncy;&amp;ocy;&amp;vcy;&amp;acy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3143248"/>
            <a:ext cx="2048575" cy="3074784"/>
          </a:xfrm>
          <a:prstGeom prst="rect">
            <a:avLst/>
          </a:prstGeom>
          <a:noFill/>
        </p:spPr>
      </p:pic>
      <p:pic>
        <p:nvPicPr>
          <p:cNvPr id="9" name="~PP3072.WAV">
            <a:hlinkClick r:id="" action="ppaction://media"/>
          </p:cNvPr>
          <p:cNvPicPr>
            <a:picLocks noRot="1" noChangeAspect="1"/>
          </p:cNvPicPr>
          <p:nvPr>
            <a:wavAudioFile r:embed="rId1" name="~PP3072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28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&amp;Scy;&amp;kcy;&amp;acy;&amp;chcy;&amp;acy;&amp;tcy;&amp;softcy; &amp;ocy;&amp;bcy;&amp;ocy;&amp;icy; &amp;scy;&amp;ncy;&amp;iecy;&amp;gcy;, &amp;scy;&amp;ncy;&amp;iecy;&amp;zhcy;&amp;icy;&amp;ncy;&amp;kcy;&amp;icy;, &amp;Zcy;&amp;icy;&amp;mcy;&amp;acy; - &amp;kcy;&amp;acy;&amp;rcy;&amp;tcy;&amp;icy;&amp;ncy;&amp;kcy;&amp;acy; #14984 c &amp;rcy;&amp;acy;&amp;zcy;&amp;rcy;&amp;iecy;&amp;shcy;&amp;iecy;&amp;ncy;&amp;icy;&amp;iecy;&amp;mcy; 1400x10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/>
          <a:srcRect t="724"/>
          <a:stretch>
            <a:fillRect/>
          </a:stretch>
        </p:blipFill>
        <p:spPr bwMode="auto">
          <a:xfrm rot="5400000">
            <a:off x="2259729" y="26232"/>
            <a:ext cx="5910427" cy="7000924"/>
          </a:xfrm>
          <a:prstGeom prst="rect">
            <a:avLst/>
          </a:prstGeom>
          <a:noFill/>
          <a:ln w="22225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10" name="Picture 2" descr="&amp;Scy;&amp;ncy;&amp;iecy;&amp;gcy;&amp;ocy;&amp;vcy;&amp;icy;&amp;kcy;. &amp;Icy;&amp;lcy;&amp;lcy;&amp;yucy;&amp;scy;&amp;tcy;&amp;rcy;&amp;acy;&amp;tscy;&amp;icy;&amp;yacy;. - &amp;Ncy;&amp;acy;&amp;tcy;&amp;acy;&amp;lcy;&amp;icy;&amp;yacy; &amp;Lcy;&amp;iecy;&amp;ocy;&amp;ncy;&amp;icy;&amp;dcy;&amp;ocy;&amp;vcy;&amp;ncy;&amp;acy; &amp;Scy;&amp;tcy;&amp;iecy;&amp;pcy;&amp;acy;&amp;ncy;&amp;ocy;&amp;vcy;&amp;acy;"/>
          <p:cNvPicPr>
            <a:picLocks noChangeAspect="1" noChangeArrowheads="1"/>
          </p:cNvPicPr>
          <p:nvPr/>
        </p:nvPicPr>
        <p:blipFill>
          <a:blip r:embed="rId5">
            <a:lum bright="-51000"/>
          </a:blip>
          <a:srcRect/>
          <a:stretch>
            <a:fillRect/>
          </a:stretch>
        </p:blipFill>
        <p:spPr bwMode="auto">
          <a:xfrm>
            <a:off x="214282" y="2000240"/>
            <a:ext cx="2133616" cy="3202426"/>
          </a:xfrm>
          <a:prstGeom prst="rect">
            <a:avLst/>
          </a:prstGeom>
          <a:noFill/>
          <a:ln w="19050">
            <a:noFill/>
          </a:ln>
        </p:spPr>
      </p:pic>
      <p:pic>
        <p:nvPicPr>
          <p:cNvPr id="11" name="Picture 2" descr="&amp;Scy;&amp;ncy;&amp;iecy;&amp;gcy;&amp;ocy;&amp;vcy;&amp;icy;&amp;kcy;. &amp;Icy;&amp;lcy;&amp;lcy;&amp;yucy;&amp;scy;&amp;tcy;&amp;rcy;&amp;acy;&amp;tscy;&amp;icy;&amp;yacy;. - &amp;Ncy;&amp;acy;&amp;tcy;&amp;acy;&amp;lcy;&amp;icy;&amp;yacy; &amp;Lcy;&amp;iecy;&amp;ocy;&amp;ncy;&amp;icy;&amp;dcy;&amp;ocy;&amp;vcy;&amp;ncy;&amp;acy; &amp;Scy;&amp;tcy;&amp;iecy;&amp;pcy;&amp;acy;&amp;ncy;&amp;ocy;&amp;vcy;&amp;acy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2072752"/>
            <a:ext cx="2000264" cy="3002272"/>
          </a:xfrm>
          <a:prstGeom prst="rect">
            <a:avLst/>
          </a:prstGeom>
          <a:noFill/>
          <a:ln w="19050">
            <a:noFill/>
          </a:ln>
        </p:spPr>
      </p:pic>
      <p:pic>
        <p:nvPicPr>
          <p:cNvPr id="8" name="~PP1671.WAV">
            <a:hlinkClick r:id="" action="ppaction://media"/>
          </p:cNvPr>
          <p:cNvPicPr>
            <a:picLocks noRot="1" noChangeAspect="1"/>
          </p:cNvPicPr>
          <p:nvPr>
            <a:wavAudioFile r:embed="rId1" name="~PP1671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&amp;Scy;&amp;kcy;&amp;acy;&amp;chcy;&amp;acy;&amp;tcy;&amp;softcy; &amp;ocy;&amp;bcy;&amp;ocy;&amp;icy; &amp;scy;&amp;ncy;&amp;iecy;&amp;gcy;, &amp;scy;&amp;ncy;&amp;iecy;&amp;zhcy;&amp;icy;&amp;ncy;&amp;kcy;&amp;icy;, &amp;Zcy;&amp;icy;&amp;mcy;&amp;acy; - &amp;kcy;&amp;acy;&amp;rcy;&amp;tcy;&amp;icy;&amp;ncy;&amp;kcy;&amp;acy; #14984 c &amp;rcy;&amp;acy;&amp;zcy;&amp;rcy;&amp;iecy;&amp;shcy;&amp;iecy;&amp;ncy;&amp;icy;&amp;iecy;&amp;mcy; 1400x10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1" name="Рисунок 20"/>
          <p:cNvPicPr/>
          <p:nvPr/>
        </p:nvPicPr>
        <p:blipFill>
          <a:blip r:embed="rId4"/>
          <a:srcRect l="20669" t="22146" r="54626" b="59055"/>
          <a:stretch>
            <a:fillRect/>
          </a:stretch>
        </p:blipFill>
        <p:spPr bwMode="auto">
          <a:xfrm>
            <a:off x="285720" y="285728"/>
            <a:ext cx="3003563" cy="1766899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/>
          <a:srcRect l="20669" t="22884" r="54626" b="59055"/>
          <a:stretch>
            <a:fillRect/>
          </a:stretch>
        </p:blipFill>
        <p:spPr bwMode="auto">
          <a:xfrm flipH="1">
            <a:off x="5857884" y="2428868"/>
            <a:ext cx="2988713" cy="1761636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6"/>
          <a:srcRect l="20669" t="22884" r="54626" b="59055"/>
          <a:stretch>
            <a:fillRect/>
          </a:stretch>
        </p:blipFill>
        <p:spPr bwMode="auto">
          <a:xfrm>
            <a:off x="285720" y="4572008"/>
            <a:ext cx="3012025" cy="1761620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7"/>
          <a:srcRect l="20669" t="18455" r="54626" b="63484"/>
          <a:stretch>
            <a:fillRect/>
          </a:stretch>
        </p:blipFill>
        <p:spPr bwMode="auto">
          <a:xfrm flipH="1">
            <a:off x="5857884" y="285728"/>
            <a:ext cx="2988741" cy="1761598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8"/>
          <a:srcRect l="20669" t="22146" r="54626" b="59793"/>
          <a:stretch>
            <a:fillRect/>
          </a:stretch>
        </p:blipFill>
        <p:spPr bwMode="auto">
          <a:xfrm>
            <a:off x="285720" y="2428868"/>
            <a:ext cx="3012025" cy="1761565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22537" name="Picture 9"/>
          <p:cNvPicPr>
            <a:picLocks noChangeAspect="1" noChangeArrowheads="1"/>
          </p:cNvPicPr>
          <p:nvPr/>
        </p:nvPicPr>
        <p:blipFill>
          <a:blip r:embed="rId9"/>
          <a:srcRect l="20669" t="22146" r="54626" b="59793"/>
          <a:stretch>
            <a:fillRect/>
          </a:stretch>
        </p:blipFill>
        <p:spPr bwMode="auto">
          <a:xfrm flipH="1">
            <a:off x="5857884" y="4572008"/>
            <a:ext cx="3000395" cy="1761565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30" name="Picture 2" descr="&amp;Scy;&amp;ncy;&amp;iecy;&amp;gcy;&amp;ocy;&amp;vcy;&amp;icy;&amp;kcy;. &amp;Icy;&amp;lcy;&amp;lcy;&amp;yucy;&amp;scy;&amp;tcy;&amp;rcy;&amp;acy;&amp;tscy;&amp;icy;&amp;yacy;. - &amp;Ncy;&amp;acy;&amp;tcy;&amp;acy;&amp;lcy;&amp;icy;&amp;yacy; &amp;Lcy;&amp;iecy;&amp;ocy;&amp;ncy;&amp;icy;&amp;dcy;&amp;ocy;&amp;vcy;&amp;ncy;&amp;acy; &amp;Scy;&amp;tcy;&amp;iecy;&amp;pcy;&amp;acy;&amp;ncy;&amp;ocy;&amp;vcy;&amp;acy;"/>
          <p:cNvPicPr>
            <a:picLocks noChangeAspect="1" noChangeArrowheads="1"/>
          </p:cNvPicPr>
          <p:nvPr/>
        </p:nvPicPr>
        <p:blipFill>
          <a:blip r:embed="rId10">
            <a:lum bright="-72000"/>
          </a:blip>
          <a:srcRect/>
          <a:stretch>
            <a:fillRect/>
          </a:stretch>
        </p:blipFill>
        <p:spPr bwMode="auto">
          <a:xfrm flipH="1">
            <a:off x="3428992" y="1714488"/>
            <a:ext cx="2392589" cy="3827331"/>
          </a:xfrm>
          <a:prstGeom prst="rect">
            <a:avLst/>
          </a:prstGeom>
          <a:noFill/>
        </p:spPr>
      </p:pic>
      <p:pic>
        <p:nvPicPr>
          <p:cNvPr id="31" name="Picture 2" descr="&amp;Scy;&amp;ncy;&amp;iecy;&amp;gcy;&amp;ocy;&amp;vcy;&amp;icy;&amp;kcy;. &amp;Icy;&amp;lcy;&amp;lcy;&amp;yucy;&amp;scy;&amp;tcy;&amp;rcy;&amp;acy;&amp;tscy;&amp;icy;&amp;yacy;. - &amp;Ncy;&amp;acy;&amp;tcy;&amp;acy;&amp;lcy;&amp;icy;&amp;yacy; &amp;Lcy;&amp;iecy;&amp;ocy;&amp;ncy;&amp;icy;&amp;dcy;&amp;ocy;&amp;vcy;&amp;ncy;&amp;acy; &amp;Scy;&amp;tcy;&amp;iecy;&amp;pcy;&amp;acy;&amp;ncy;&amp;ocy;&amp;vcy;&amp;acy;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3500430" y="1785926"/>
            <a:ext cx="2261459" cy="3617566"/>
          </a:xfrm>
          <a:prstGeom prst="rect">
            <a:avLst/>
          </a:prstGeom>
          <a:noFill/>
        </p:spPr>
      </p:pic>
      <p:pic>
        <p:nvPicPr>
          <p:cNvPr id="13" name="~PP1150.WAV">
            <a:hlinkClick r:id="" action="ppaction://media"/>
          </p:cNvPr>
          <p:cNvPicPr>
            <a:picLocks noRot="1" noChangeAspect="1"/>
          </p:cNvPicPr>
          <p:nvPr>
            <a:wavAudioFile r:embed="rId1" name="~PP1150.WAV"/>
          </p:nvPr>
        </p:nvPicPr>
        <p:blipFill>
          <a:blip r:embed="rId11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36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&amp;Dcy;&amp;iecy;&amp;rcy;&amp;iecy;&amp;vcy;&amp;softcy;&amp;yacy; &amp;zcy;&amp;icy;&amp;mcy;&amp;ocy;&amp;jcy; &amp;kcy;&amp;acy;&amp;rcy;&amp;tcy;&amp;icy;&amp;ncy;&amp;kcy;&amp;icy; &amp;dcy;&amp;lcy;&amp;yacy; &amp;dcy;&amp;iecy;&amp;tcy;&amp;iecy;&amp;jcy;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 flipH="1">
            <a:off x="285718" y="1285860"/>
            <a:ext cx="2357455" cy="4562590"/>
          </a:xfrm>
          <a:prstGeom prst="rect">
            <a:avLst/>
          </a:prstGeom>
          <a:noFill/>
        </p:spPr>
      </p:pic>
      <p:pic>
        <p:nvPicPr>
          <p:cNvPr id="10" name="Picture 2" descr="&amp;Dcy;&amp;iecy;&amp;rcy;&amp;iecy;&amp;vcy;&amp;softcy;&amp;yacy; &amp;zcy;&amp;icy;&amp;mcy;&amp;ocy;&amp;jcy; &amp;kcy;&amp;acy;&amp;rcy;&amp;tcy;&amp;icy;&amp;ncy;&amp;kcy;&amp;icy; &amp;dcy;&amp;lcy;&amp;yacy; &amp;dcy;&amp;iecy;&amp;tcy;&amp;iecy;&amp;jcy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643701" y="714356"/>
            <a:ext cx="2357455" cy="5491284"/>
          </a:xfrm>
          <a:prstGeom prst="rect">
            <a:avLst/>
          </a:prstGeom>
          <a:noFill/>
        </p:spPr>
      </p:pic>
      <p:pic>
        <p:nvPicPr>
          <p:cNvPr id="11" name="Picture 2" descr="&amp;Dcy;&amp;iecy;&amp;rcy;&amp;iecy;&amp;vcy;&amp;softcy;&amp;yacy; &amp;zcy;&amp;icy;&amp;mcy;&amp;ocy;&amp;jcy; &amp;kcy;&amp;acy;&amp;rcy;&amp;tcy;&amp;icy;&amp;ncy;&amp;kcy;&amp;icy; &amp;dcy;&amp;lcy;&amp;yacy; &amp;dcy;&amp;iecy;&amp;tcy;&amp;iecy;&amp;jcy;"/>
          <p:cNvPicPr>
            <a:picLocks noChangeAspect="1" noChangeArrowheads="1"/>
          </p:cNvPicPr>
          <p:nvPr/>
        </p:nvPicPr>
        <p:blipFill>
          <a:blip r:embed="rId3"/>
          <a:srcRect l="63728" t="84364"/>
          <a:stretch>
            <a:fillRect/>
          </a:stretch>
        </p:blipFill>
        <p:spPr bwMode="auto">
          <a:xfrm>
            <a:off x="2071670" y="5357826"/>
            <a:ext cx="1920783" cy="1042431"/>
          </a:xfrm>
          <a:prstGeom prst="rect">
            <a:avLst/>
          </a:prstGeom>
          <a:noFill/>
        </p:spPr>
      </p:pic>
      <p:pic>
        <p:nvPicPr>
          <p:cNvPr id="12" name="Picture 2" descr="&amp;Dcy;&amp;iecy;&amp;rcy;&amp;iecy;&amp;vcy;&amp;softcy;&amp;yacy; &amp;zcy;&amp;icy;&amp;mcy;&amp;ocy;&amp;jcy; &amp;kcy;&amp;acy;&amp;rcy;&amp;tcy;&amp;icy;&amp;ncy;&amp;kcy;&amp;icy; &amp;dcy;&amp;lcy;&amp;yacy; &amp;dcy;&amp;iecy;&amp;tcy;&amp;iecy;&amp;jcy;"/>
          <p:cNvPicPr>
            <a:picLocks noChangeAspect="1" noChangeArrowheads="1"/>
          </p:cNvPicPr>
          <p:nvPr/>
        </p:nvPicPr>
        <p:blipFill>
          <a:blip r:embed="rId3"/>
          <a:srcRect l="63728" t="84364"/>
          <a:stretch>
            <a:fillRect/>
          </a:stretch>
        </p:blipFill>
        <p:spPr bwMode="auto">
          <a:xfrm flipH="1">
            <a:off x="-857288" y="5357826"/>
            <a:ext cx="2928958" cy="1042431"/>
          </a:xfrm>
          <a:prstGeom prst="rect">
            <a:avLst/>
          </a:prstGeom>
          <a:noFill/>
        </p:spPr>
      </p:pic>
      <p:pic>
        <p:nvPicPr>
          <p:cNvPr id="15" name="Picture 2" descr="&amp;Dcy;&amp;iecy;&amp;rcy;&amp;iecy;&amp;vcy;&amp;softcy;&amp;yacy; &amp;zcy;&amp;icy;&amp;mcy;&amp;ocy;&amp;jcy; &amp;kcy;&amp;acy;&amp;rcy;&amp;tcy;&amp;icy;&amp;ncy;&amp;kcy;&amp;icy; &amp;dcy;&amp;lcy;&amp;yacy; &amp;dcy;&amp;iecy;&amp;tcy;&amp;iecy;&amp;jcy;"/>
          <p:cNvPicPr>
            <a:picLocks noChangeAspect="1" noChangeArrowheads="1"/>
          </p:cNvPicPr>
          <p:nvPr/>
        </p:nvPicPr>
        <p:blipFill>
          <a:blip r:embed="rId3"/>
          <a:srcRect l="63728" t="84364"/>
          <a:stretch>
            <a:fillRect/>
          </a:stretch>
        </p:blipFill>
        <p:spPr bwMode="auto">
          <a:xfrm flipH="1">
            <a:off x="3000364" y="5000636"/>
            <a:ext cx="2928958" cy="1042431"/>
          </a:xfrm>
          <a:prstGeom prst="rect">
            <a:avLst/>
          </a:prstGeom>
          <a:noFill/>
        </p:spPr>
      </p:pic>
      <p:pic>
        <p:nvPicPr>
          <p:cNvPr id="16" name="Picture 2" descr="&amp;Dcy;&amp;iecy;&amp;rcy;&amp;iecy;&amp;vcy;&amp;softcy;&amp;yacy; &amp;zcy;&amp;icy;&amp;mcy;&amp;ocy;&amp;jcy; &amp;kcy;&amp;acy;&amp;rcy;&amp;tcy;&amp;icy;&amp;ncy;&amp;kcy;&amp;icy; &amp;dcy;&amp;lcy;&amp;yacy; &amp;dcy;&amp;iecy;&amp;tcy;&amp;iecy;&amp;jcy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-928718"/>
            <a:ext cx="5929322" cy="7464974"/>
          </a:xfrm>
          <a:prstGeom prst="rect">
            <a:avLst/>
          </a:prstGeom>
          <a:noFill/>
        </p:spPr>
      </p:pic>
      <p:pic>
        <p:nvPicPr>
          <p:cNvPr id="17" name="Picture 2" descr="&amp;Dcy;&amp;iecy;&amp;rcy;&amp;iecy;&amp;vcy;&amp;softcy;&amp;yacy; &amp;zcy;&amp;icy;&amp;mcy;&amp;ocy;&amp;jcy; &amp;kcy;&amp;acy;&amp;rcy;&amp;tcy;&amp;icy;&amp;ncy;&amp;kcy;&amp;icy; &amp;dcy;&amp;lcy;&amp;yacy; &amp;dcy;&amp;iecy;&amp;tcy;&amp;iecy;&amp;jcy;"/>
          <p:cNvPicPr>
            <a:picLocks noChangeAspect="1" noChangeArrowheads="1"/>
          </p:cNvPicPr>
          <p:nvPr/>
        </p:nvPicPr>
        <p:blipFill>
          <a:blip r:embed="rId3"/>
          <a:srcRect l="63728" t="84364"/>
          <a:stretch>
            <a:fillRect/>
          </a:stretch>
        </p:blipFill>
        <p:spPr bwMode="auto">
          <a:xfrm>
            <a:off x="1571604" y="4714884"/>
            <a:ext cx="1920783" cy="1042431"/>
          </a:xfrm>
          <a:prstGeom prst="rect">
            <a:avLst/>
          </a:prstGeom>
          <a:noFill/>
        </p:spPr>
      </p:pic>
      <p:pic>
        <p:nvPicPr>
          <p:cNvPr id="18" name="Picture 2" descr="&amp;Dcy;&amp;iecy;&amp;rcy;&amp;iecy;&amp;vcy;&amp;softcy;&amp;yacy; &amp;zcy;&amp;icy;&amp;mcy;&amp;ocy;&amp;jcy; &amp;kcy;&amp;acy;&amp;rcy;&amp;tcy;&amp;icy;&amp;ncy;&amp;kcy;&amp;icy; &amp;dcy;&amp;lcy;&amp;yacy; &amp;dcy;&amp;iecy;&amp;tcy;&amp;iecy;&amp;jcy;"/>
          <p:cNvPicPr>
            <a:picLocks noChangeAspect="1" noChangeArrowheads="1"/>
          </p:cNvPicPr>
          <p:nvPr/>
        </p:nvPicPr>
        <p:blipFill>
          <a:blip r:embed="rId3"/>
          <a:srcRect l="63728" t="84364"/>
          <a:stretch>
            <a:fillRect/>
          </a:stretch>
        </p:blipFill>
        <p:spPr bwMode="auto">
          <a:xfrm flipH="1">
            <a:off x="142844" y="5143512"/>
            <a:ext cx="2928958" cy="1042431"/>
          </a:xfrm>
          <a:prstGeom prst="rect">
            <a:avLst/>
          </a:prstGeom>
          <a:noFill/>
        </p:spPr>
      </p:pic>
      <p:pic>
        <p:nvPicPr>
          <p:cNvPr id="20" name="Picture 2" descr="&amp;Dcy;&amp;iecy;&amp;rcy;&amp;iecy;&amp;vcy;&amp;softcy;&amp;yacy; &amp;zcy;&amp;icy;&amp;mcy;&amp;ocy;&amp;jcy; &amp;kcy;&amp;acy;&amp;rcy;&amp;tcy;&amp;icy;&amp;ncy;&amp;kcy;&amp;icy; &amp;dcy;&amp;lcy;&amp;yacy; &amp;dcy;&amp;iecy;&amp;tcy;&amp;iecy;&amp;jcy;"/>
          <p:cNvPicPr>
            <a:picLocks noChangeAspect="1" noChangeArrowheads="1"/>
          </p:cNvPicPr>
          <p:nvPr/>
        </p:nvPicPr>
        <p:blipFill>
          <a:blip r:embed="rId3"/>
          <a:srcRect l="63728" t="84364"/>
          <a:stretch>
            <a:fillRect/>
          </a:stretch>
        </p:blipFill>
        <p:spPr bwMode="auto">
          <a:xfrm>
            <a:off x="3500430" y="5286388"/>
            <a:ext cx="1920783" cy="1042431"/>
          </a:xfrm>
          <a:prstGeom prst="rect">
            <a:avLst/>
          </a:prstGeom>
          <a:noFill/>
        </p:spPr>
      </p:pic>
      <p:pic>
        <p:nvPicPr>
          <p:cNvPr id="21" name="Picture 2" descr="&amp;Dcy;&amp;iecy;&amp;rcy;&amp;iecy;&amp;vcy;&amp;softcy;&amp;yacy; &amp;zcy;&amp;icy;&amp;mcy;&amp;ocy;&amp;jcy; &amp;kcy;&amp;acy;&amp;rcy;&amp;tcy;&amp;icy;&amp;ncy;&amp;kcy;&amp;icy; &amp;dcy;&amp;lcy;&amp;yacy; &amp;dcy;&amp;iecy;&amp;tcy;&amp;iecy;&amp;jcy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0"/>
            <a:ext cx="5295900" cy="6667500"/>
          </a:xfrm>
          <a:prstGeom prst="rect">
            <a:avLst/>
          </a:prstGeom>
          <a:noFill/>
        </p:spPr>
      </p:pic>
      <p:pic>
        <p:nvPicPr>
          <p:cNvPr id="22" name="Picture 2" descr="&amp;Scy;&amp;ncy;&amp;iecy;&amp;gcy;&amp;ocy;&amp;vcy;&amp;icy;&amp;kcy;. &amp;Icy;&amp;lcy;&amp;lcy;&amp;yucy;&amp;scy;&amp;tcy;&amp;rcy;&amp;acy;&amp;tscy;&amp;icy;&amp;yacy;. - &amp;Ncy;&amp;acy;&amp;tcy;&amp;acy;&amp;lcy;&amp;icy;&amp;yacy; &amp;Lcy;&amp;iecy;&amp;ocy;&amp;ncy;&amp;icy;&amp;dcy;&amp;ocy;&amp;vcy;&amp;ncy;&amp;acy; &amp;Scy;&amp;tcy;&amp;iecy;&amp;pcy;&amp;acy;&amp;ncy;&amp;ocy;&amp;vcy;&amp;acy;"/>
          <p:cNvPicPr>
            <a:picLocks noChangeAspect="1" noChangeArrowheads="1"/>
          </p:cNvPicPr>
          <p:nvPr/>
        </p:nvPicPr>
        <p:blipFill>
          <a:blip r:embed="rId4" cstate="print">
            <a:lum bright="-72000"/>
          </a:blip>
          <a:srcRect/>
          <a:stretch>
            <a:fillRect/>
          </a:stretch>
        </p:blipFill>
        <p:spPr bwMode="auto">
          <a:xfrm flipH="1">
            <a:off x="3811886" y="3429001"/>
            <a:ext cx="1741670" cy="2786082"/>
          </a:xfrm>
          <a:prstGeom prst="rect">
            <a:avLst/>
          </a:prstGeom>
          <a:noFill/>
        </p:spPr>
      </p:pic>
      <p:pic>
        <p:nvPicPr>
          <p:cNvPr id="23" name="Picture 2" descr="&amp;Scy;&amp;ncy;&amp;iecy;&amp;gcy;&amp;ocy;&amp;vcy;&amp;icy;&amp;kcy;. &amp;Icy;&amp;lcy;&amp;lcy;&amp;yucy;&amp;scy;&amp;tcy;&amp;rcy;&amp;acy;&amp;tscy;&amp;icy;&amp;yacy;. - &amp;Ncy;&amp;acy;&amp;tcy;&amp;acy;&amp;lcy;&amp;icy;&amp;yacy; &amp;Lcy;&amp;iecy;&amp;ocy;&amp;ncy;&amp;icy;&amp;dcy;&amp;ocy;&amp;vcy;&amp;ncy;&amp;acy; &amp;Scy;&amp;tcy;&amp;iecy;&amp;pcy;&amp;acy;&amp;ncy;&amp;ocy;&amp;vcy;&amp;a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857619" y="3489511"/>
            <a:ext cx="1643074" cy="2628361"/>
          </a:xfrm>
          <a:prstGeom prst="rect">
            <a:avLst/>
          </a:prstGeom>
          <a:noFill/>
        </p:spPr>
      </p:pic>
      <p:pic>
        <p:nvPicPr>
          <p:cNvPr id="19" name="~PP3816.WAV">
            <a:hlinkClick r:id="" action="ppaction://media"/>
          </p:cNvPr>
          <p:cNvPicPr>
            <a:picLocks noRot="1" noChangeAspect="1"/>
          </p:cNvPicPr>
          <p:nvPr>
            <a:wavAudioFile r:embed="rId1" name="~PP3816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5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&amp;Scy;&amp;kcy;&amp;acy;&amp;chcy;&amp;acy;&amp;tcy;&amp;softcy; &amp;ocy;&amp;bcy;&amp;ocy;&amp;icy; &amp;scy;&amp;ncy;&amp;iecy;&amp;gcy;, &amp;scy;&amp;ncy;&amp;iecy;&amp;zhcy;&amp;icy;&amp;ncy;&amp;kcy;&amp;icy;, &amp;Zcy;&amp;icy;&amp;mcy;&amp;acy; - &amp;kcy;&amp;acy;&amp;rcy;&amp;tcy;&amp;icy;&amp;ncy;&amp;kcy;&amp;acy; #14984 c &amp;rcy;&amp;acy;&amp;zcy;&amp;rcy;&amp;iecy;&amp;shcy;&amp;iecy;&amp;ncy;&amp;icy;&amp;iecy;&amp;mcy; 1400x105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4" descr="http://900igr.net/datai/geografija/Tundra-i-lesotundra/0007-019-Nazovite-tipichnykh-predstavitelej-tundry-i-lesotundry-i-cherty-ikh.png"/>
          <p:cNvPicPr>
            <a:picLocks noChangeAspect="1" noChangeArrowheads="1"/>
          </p:cNvPicPr>
          <p:nvPr/>
        </p:nvPicPr>
        <p:blipFill>
          <a:blip r:embed="rId5"/>
          <a:srcRect b="51720"/>
          <a:stretch>
            <a:fillRect/>
          </a:stretch>
        </p:blipFill>
        <p:spPr bwMode="auto">
          <a:xfrm>
            <a:off x="214282" y="214290"/>
            <a:ext cx="2429776" cy="1857388"/>
          </a:xfrm>
          <a:prstGeom prst="rect">
            <a:avLst/>
          </a:prstGeom>
          <a:noFill/>
        </p:spPr>
      </p:pic>
      <p:pic>
        <p:nvPicPr>
          <p:cNvPr id="6" name="Picture 4" descr="http://900igr.net/datai/geografija/Tundra-i-lesotundra/0007-019-Nazovite-tipichnykh-predstavitelej-tundry-i-lesotundry-i-cherty-ikh.png"/>
          <p:cNvPicPr>
            <a:picLocks noChangeAspect="1" noChangeArrowheads="1"/>
          </p:cNvPicPr>
          <p:nvPr/>
        </p:nvPicPr>
        <p:blipFill>
          <a:blip r:embed="rId5"/>
          <a:srcRect t="48537"/>
          <a:stretch>
            <a:fillRect/>
          </a:stretch>
        </p:blipFill>
        <p:spPr bwMode="auto">
          <a:xfrm flipH="1">
            <a:off x="2428860" y="285728"/>
            <a:ext cx="2248839" cy="1928826"/>
          </a:xfrm>
          <a:prstGeom prst="rect">
            <a:avLst/>
          </a:prstGeom>
          <a:noFill/>
        </p:spPr>
      </p:pic>
      <p:pic>
        <p:nvPicPr>
          <p:cNvPr id="7" name="Picture 8" descr="&amp;Bcy;&amp;iecy;&amp;lcy;&amp;kcy;&amp;icy; &amp;icy; &amp;ocy;&amp;rcy;&amp;iecy;&amp;shcy;&amp;kcy;&amp;icy; &amp;ncy;&amp;acy; &amp;pcy;&amp;rcy;&amp;ocy;&amp;zcy;&amp;rcy;&amp;acy;&amp;chcy;&amp;ncy;&amp;ocy;&amp;mcy; &amp;fcy;&amp;ocy;&amp;ncy;&amp;iecy; &quot; ALLDAY - &amp;ncy;&amp;acy;&amp;rcy;&amp;ocy;&amp;dcy;&amp;ncy;&amp;ycy;&amp;jcy; &amp;scy;&amp;acy;&amp;jcy;&amp;tcy; &amp;ocy; &amp;dcy;&amp;icy;&amp;zcy;&amp;acy;&amp;jcy;&amp;ncy;&amp;iecy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5143504" y="285728"/>
            <a:ext cx="1214446" cy="1704727"/>
          </a:xfrm>
          <a:prstGeom prst="rect">
            <a:avLst/>
          </a:prstGeom>
          <a:noFill/>
        </p:spPr>
      </p:pic>
      <p:pic>
        <p:nvPicPr>
          <p:cNvPr id="8" name="Picture 13" descr="C:\TEMP\Rar$DI07.167\13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00892" y="285728"/>
            <a:ext cx="1643074" cy="1710230"/>
          </a:xfrm>
          <a:prstGeom prst="rect">
            <a:avLst/>
          </a:prstGeom>
          <a:noFill/>
        </p:spPr>
      </p:pic>
      <p:pic>
        <p:nvPicPr>
          <p:cNvPr id="24578" name="Picture 2" descr="&amp;Rcy;&amp;icy;&amp;scy;&amp;ocy;&amp;vcy;&amp;acy;&amp;ncy;&amp;ncy;&amp;ycy;&amp;iecy; &amp;lcy;&amp;iecy;&amp;scy;&amp;ncy;&amp;ycy;&amp;iecy; &amp;zcy;&amp;vcy;&amp;iecy;&amp;rcy;&amp;icy; - &amp;kcy;&amp;lcy;&amp;icy;&amp;pcy;&amp;acy;&amp;rcy;&amp;tcy; &amp;ncy;&amp;acy; &amp;pcy;&amp;rcy;&amp;ocy;&amp;zcy;&amp;rcy;&amp;acy;&amp;chcy;&amp;ncy;&amp;ocy;&amp;mcy; &amp;fcy;&amp;ocy;&amp;ncy;&amp;iecy; &quot; &amp;Vcy;&amp;ycy;&amp;pcy;&amp;ucy;&amp;scy;&amp;kcy;&amp;ncy;&amp;ycy;&amp;iecy; &amp;fcy;&amp;ocy;&amp;tcy;&amp;ocy;&amp;kcy;&amp;ncy;&amp;icy;&amp;gcy;&amp;icy;, &amp;dcy;&amp;iecy;&amp;tcy;&amp;scy;&amp;kcy;&amp;icy;&amp;iecy; &amp;pcy;&amp;ocy;&amp;rcy;&amp;tcy;&amp;rcy;&amp;iecy;&amp;tcy;&amp;ycy;, &amp;scy;&amp;vcy;&amp;acy;&amp;dcy;&amp;iecy;&amp;bcy;&amp;ncy;&amp;ycy;&amp;iecy; &amp;fcy;&amp;ocy;&amp;tcy;&amp;ocy;&amp;acy;&amp;lcy;&amp;softcy;&amp;bcy;&amp;ocy;&amp;mcy;&amp;ycy;, &amp;fcy;&amp;ocy;&amp;tcy;&amp;ocy;&amp;pcy;&amp;lcy;&amp;acy;&amp;ncy;&amp;shcy;&amp;iecy;&amp;tcy;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0430" y="2357430"/>
            <a:ext cx="2286016" cy="2087895"/>
          </a:xfrm>
          <a:prstGeom prst="rect">
            <a:avLst/>
          </a:prstGeom>
          <a:noFill/>
        </p:spPr>
      </p:pic>
      <p:pic>
        <p:nvPicPr>
          <p:cNvPr id="10" name="Picture 10" descr="&amp;Pcy;&amp;iecy;&amp;rcy;&amp;scy;&amp;ocy;&amp;ncy;&amp;acy;&amp;lcy;&amp;softcy;&amp;ncy;&amp;ycy;&amp;jcy; &amp;scy;&amp;acy;&amp;jcy;&amp;tcy; &amp;Lcy;&amp;ocy;&amp;pcy;&amp;acy;&amp;tcy;&amp;icy;&amp;ncy;&amp;ocy;&amp;jcy; &amp;Tcy;&amp;acy;&amp;tcy;&amp;softcy;&amp;yacy;&amp;ncy;&amp;ycy; - &amp;Pcy;&amp;ocy;&amp;chcy;&amp;iecy;&amp;mcy;&amp;ucy;&amp;chcy;&amp;kcy;&amp;acy;"/>
          <p:cNvPicPr>
            <a:picLocks noChangeAspect="1" noChangeArrowheads="1"/>
          </p:cNvPicPr>
          <p:nvPr/>
        </p:nvPicPr>
        <p:blipFill>
          <a:blip r:embed="rId9"/>
          <a:srcRect r="14764" b="4173"/>
          <a:stretch>
            <a:fillRect/>
          </a:stretch>
        </p:blipFill>
        <p:spPr bwMode="auto">
          <a:xfrm>
            <a:off x="6215074" y="2285992"/>
            <a:ext cx="2645053" cy="2103891"/>
          </a:xfrm>
          <a:prstGeom prst="rect">
            <a:avLst/>
          </a:prstGeom>
          <a:noFill/>
          <a:ln w="25400">
            <a:solidFill>
              <a:srgbClr val="4B4EDD"/>
            </a:solidFill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10"/>
          <a:srcRect l="81211" t="78315" r="1477" b="2349"/>
          <a:stretch>
            <a:fillRect/>
          </a:stretch>
        </p:blipFill>
        <p:spPr bwMode="auto">
          <a:xfrm>
            <a:off x="7000892" y="4857755"/>
            <a:ext cx="1688240" cy="1333078"/>
          </a:xfrm>
          <a:prstGeom prst="rect">
            <a:avLst/>
          </a:prstGeom>
          <a:noFill/>
          <a:ln w="22225">
            <a:solidFill>
              <a:srgbClr val="4B4EDD"/>
            </a:solidFill>
            <a:miter lim="800000"/>
            <a:headEnd/>
            <a:tailEnd/>
          </a:ln>
          <a:effectLst/>
        </p:spPr>
      </p:pic>
      <p:pic>
        <p:nvPicPr>
          <p:cNvPr id="24580" name="Picture 4" descr="C:\TEMP\Rar$DI02.459\21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flipH="1">
            <a:off x="4143372" y="4643446"/>
            <a:ext cx="2143140" cy="1590491"/>
          </a:xfrm>
          <a:prstGeom prst="rect">
            <a:avLst/>
          </a:prstGeom>
          <a:noFill/>
        </p:spPr>
      </p:pic>
      <p:pic>
        <p:nvPicPr>
          <p:cNvPr id="15" name="Picture 2" descr="&amp;Scy;&amp;ncy;&amp;iecy;&amp;gcy;&amp;ocy;&amp;vcy;&amp;icy;&amp;kcy;. &amp;Icy;&amp;lcy;&amp;lcy;&amp;yucy;&amp;scy;&amp;tcy;&amp;rcy;&amp;acy;&amp;tscy;&amp;icy;&amp;yacy;. - &amp;Ncy;&amp;acy;&amp;tcy;&amp;acy;&amp;lcy;&amp;icy;&amp;yacy; &amp;Lcy;&amp;iecy;&amp;ocy;&amp;ncy;&amp;icy;&amp;dcy;&amp;ocy;&amp;vcy;&amp;ncy;&amp;acy; &amp;Scy;&amp;tcy;&amp;iecy;&amp;pcy;&amp;acy;&amp;ncy;&amp;ocy;&amp;vcy;&amp;acy;"/>
          <p:cNvPicPr>
            <a:picLocks noChangeAspect="1" noChangeArrowheads="1"/>
          </p:cNvPicPr>
          <p:nvPr/>
        </p:nvPicPr>
        <p:blipFill>
          <a:blip r:embed="rId12">
            <a:lum bright="-51000"/>
          </a:blip>
          <a:srcRect/>
          <a:stretch>
            <a:fillRect/>
          </a:stretch>
        </p:blipFill>
        <p:spPr bwMode="auto">
          <a:xfrm>
            <a:off x="428596" y="2271429"/>
            <a:ext cx="2428892" cy="3645617"/>
          </a:xfrm>
          <a:prstGeom prst="rect">
            <a:avLst/>
          </a:prstGeom>
          <a:noFill/>
          <a:ln w="19050">
            <a:noFill/>
          </a:ln>
        </p:spPr>
      </p:pic>
      <p:pic>
        <p:nvPicPr>
          <p:cNvPr id="16" name="Picture 2" descr="&amp;Scy;&amp;ncy;&amp;iecy;&amp;gcy;&amp;ocy;&amp;vcy;&amp;icy;&amp;kcy;. &amp;Icy;&amp;lcy;&amp;lcy;&amp;yucy;&amp;scy;&amp;tcy;&amp;rcy;&amp;acy;&amp;tscy;&amp;icy;&amp;yacy;. - &amp;Ncy;&amp;acy;&amp;tcy;&amp;acy;&amp;lcy;&amp;icy;&amp;yacy; &amp;Lcy;&amp;iecy;&amp;ocy;&amp;ncy;&amp;icy;&amp;dcy;&amp;ocy;&amp;vcy;&amp;ncy;&amp;acy; &amp;Scy;&amp;tcy;&amp;iecy;&amp;pcy;&amp;acy;&amp;ncy;&amp;ocy;&amp;vcy;&amp;acy;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00034" y="2357162"/>
            <a:ext cx="2286016" cy="3431168"/>
          </a:xfrm>
          <a:prstGeom prst="rect">
            <a:avLst/>
          </a:prstGeom>
          <a:noFill/>
          <a:ln w="19050">
            <a:noFill/>
          </a:ln>
        </p:spPr>
      </p:pic>
      <p:pic>
        <p:nvPicPr>
          <p:cNvPr id="14" name="~PP584.WAV">
            <a:hlinkClick r:id="" action="ppaction://media"/>
          </p:cNvPr>
          <p:cNvPicPr>
            <a:picLocks noRot="1" noChangeAspect="1"/>
          </p:cNvPicPr>
          <p:nvPr>
            <a:wavAudioFile r:embed="rId2" name="~PP584.WAV"/>
          </p:nvPr>
        </p:nvPicPr>
        <p:blipFill>
          <a:blip r:embed="rId13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13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&amp;Scy;&amp;kcy;&amp;acy;&amp;chcy;&amp;acy;&amp;tcy;&amp;softcy; &amp;ocy;&amp;bcy;&amp;ocy;&amp;icy; &amp;scy;&amp;ncy;&amp;iecy;&amp;gcy;, &amp;scy;&amp;ncy;&amp;iecy;&amp;zhcy;&amp;icy;&amp;ncy;&amp;kcy;&amp;icy;, &amp;Zcy;&amp;icy;&amp;mcy;&amp;acy; - &amp;kcy;&amp;acy;&amp;rcy;&amp;tcy;&amp;icy;&amp;ncy;&amp;kcy;&amp;acy; #14984 c &amp;rcy;&amp;acy;&amp;zcy;&amp;rcy;&amp;iecy;&amp;shcy;&amp;iecy;&amp;ncy;&amp;icy;&amp;iecy;&amp;mcy; 1400x10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5602" name="Picture 2" descr="&amp;Dcy;&amp;iecy;&amp;tcy;&amp;icy; &amp;kcy;&amp;ocy;&amp;rcy;&amp;mcy;&amp;yacy;&amp;tcy; &amp;pcy;&amp;tcy;&amp;icy;&amp;tscy; &amp;zcy;&amp;icy;&amp;mcy;&amp;ocy;&amp;jcy; &amp;kcy;&amp;acy;&amp;rcy;&amp;tcy;&amp;icy;&amp;ncy;&amp;kcy;&amp;icy; 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3" y="142852"/>
            <a:ext cx="4531424" cy="6572296"/>
          </a:xfrm>
          <a:prstGeom prst="rect">
            <a:avLst/>
          </a:prstGeom>
          <a:noFill/>
          <a:ln w="31750">
            <a:solidFill>
              <a:srgbClr val="4B4EDD"/>
            </a:solidFill>
          </a:ln>
        </p:spPr>
      </p:pic>
      <p:pic>
        <p:nvPicPr>
          <p:cNvPr id="6" name="Picture 2" descr="&amp;Scy;&amp;ncy;&amp;iecy;&amp;gcy;&amp;ocy;&amp;vcy;&amp;icy;&amp;kcy;. &amp;Icy;&amp;lcy;&amp;lcy;&amp;yucy;&amp;scy;&amp;tcy;&amp;rcy;&amp;acy;&amp;tscy;&amp;icy;&amp;yacy;. - &amp;Ncy;&amp;acy;&amp;tcy;&amp;acy;&amp;lcy;&amp;icy;&amp;yacy; &amp;Lcy;&amp;iecy;&amp;ocy;&amp;ncy;&amp;icy;&amp;dcy;&amp;ocy;&amp;vcy;&amp;ncy;&amp;acy; &amp;Scy;&amp;tcy;&amp;iecy;&amp;pcy;&amp;acy;&amp;ncy;&amp;ocy;&amp;vcy;&amp;acy;"/>
          <p:cNvPicPr>
            <a:picLocks noChangeAspect="1" noChangeArrowheads="1"/>
          </p:cNvPicPr>
          <p:nvPr/>
        </p:nvPicPr>
        <p:blipFill>
          <a:blip r:embed="rId5">
            <a:lum bright="-51000"/>
          </a:blip>
          <a:srcRect/>
          <a:stretch>
            <a:fillRect/>
          </a:stretch>
        </p:blipFill>
        <p:spPr bwMode="auto">
          <a:xfrm>
            <a:off x="428596" y="2271429"/>
            <a:ext cx="2428892" cy="3645617"/>
          </a:xfrm>
          <a:prstGeom prst="rect">
            <a:avLst/>
          </a:prstGeom>
          <a:noFill/>
          <a:ln w="19050">
            <a:noFill/>
          </a:ln>
        </p:spPr>
      </p:pic>
      <p:pic>
        <p:nvPicPr>
          <p:cNvPr id="7" name="Picture 2" descr="&amp;Scy;&amp;ncy;&amp;iecy;&amp;gcy;&amp;ocy;&amp;vcy;&amp;icy;&amp;kcy;. &amp;Icy;&amp;lcy;&amp;lcy;&amp;yucy;&amp;scy;&amp;tcy;&amp;rcy;&amp;acy;&amp;tscy;&amp;icy;&amp;yacy;. - &amp;Ncy;&amp;acy;&amp;tcy;&amp;acy;&amp;lcy;&amp;icy;&amp;yacy; &amp;Lcy;&amp;iecy;&amp;ocy;&amp;ncy;&amp;icy;&amp;dcy;&amp;ocy;&amp;vcy;&amp;ncy;&amp;acy; &amp;Scy;&amp;tcy;&amp;iecy;&amp;pcy;&amp;acy;&amp;ncy;&amp;ocy;&amp;vcy;&amp;acy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2357162"/>
            <a:ext cx="2286016" cy="3431168"/>
          </a:xfrm>
          <a:prstGeom prst="rect">
            <a:avLst/>
          </a:prstGeom>
          <a:noFill/>
          <a:ln w="19050">
            <a:noFill/>
          </a:ln>
        </p:spPr>
      </p:pic>
      <p:pic>
        <p:nvPicPr>
          <p:cNvPr id="8" name="~PP1218.WAV">
            <a:hlinkClick r:id="" action="ppaction://media"/>
          </p:cNvPr>
          <p:cNvPicPr>
            <a:picLocks noRot="1" noChangeAspect="1"/>
          </p:cNvPicPr>
          <p:nvPr>
            <a:wavAudioFile r:embed="rId1" name="~PP1218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0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4|2.3|2.4|2.3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2.1|14.6|1.4|1.2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3.6|1.5|0.4|4.2|3.8|1.9|4.5|3.8|5|1.9|5.3|1.7|8.8|1.6|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6|9.1|7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9|8.3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757</TotalTime>
  <Words>15</Words>
  <Application>Microsoft Office PowerPoint</Application>
  <PresentationFormat>Экран (4:3)</PresentationFormat>
  <Paragraphs>6</Paragraphs>
  <Slides>20</Slides>
  <Notes>0</Notes>
  <HiddenSlides>0</HiddenSlides>
  <MMClips>19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</dc:creator>
  <cp:lastModifiedBy>Андрей</cp:lastModifiedBy>
  <cp:revision>88</cp:revision>
  <dcterms:created xsi:type="dcterms:W3CDTF">2015-01-05T12:22:49Z</dcterms:created>
  <dcterms:modified xsi:type="dcterms:W3CDTF">2015-01-06T20:54:25Z</dcterms:modified>
</cp:coreProperties>
</file>